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</p:sldIdLst>
  <p:sldSz cx="9144000" cy="5143500"/>
  <p:notesSz cx="6858000" cy="9144000"/>
  <p:embeddedFontLst>
    <p:embeddedFont>
      <p:font typeface="Calibri" panose="020F0502020204030204"/>
      <p:regular r:id="rId146"/>
    </p:embeddedFont>
    <p:embeddedFont>
      <p:font typeface="Helvetica Neue" panose="020B0604020202020204"/>
      <p:regular r:id="rId147"/>
    </p:embeddedFont>
    <p:embeddedFont>
      <p:font typeface="Poppins" panose="00000500000000000000"/>
      <p:regular r:id="rId148"/>
      <p:bold r:id="rId149"/>
      <p:italic r:id="rId150"/>
    </p:embeddedFont>
    <p:embeddedFont>
      <p:font typeface="Quattrocento Sans" panose="020B0502050000020003"/>
      <p:regular r:id="rId151"/>
    </p:embeddedFont>
    <p:embeddedFont>
      <p:font typeface="Roboto Mono" panose="00000009000000000000"/>
      <p:regular r:id="rId152"/>
      <p:bold r:id="rId153"/>
      <p:italic r:id="rId154"/>
      <p:boldItalic r:id="rId155"/>
    </p:embeddedFont>
    <p:embeddedFont>
      <p:font typeface="Roboto" panose="02000000000000000000"/>
      <p:regular r:id="rId156"/>
      <p:bold r:id="rId157"/>
      <p:italic r:id="rId158"/>
      <p:boldItalic r:id="rId1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9" Type="http://schemas.openxmlformats.org/officeDocument/2006/relationships/font" Target="fonts/font14.fntdata"/><Relationship Id="rId158" Type="http://schemas.openxmlformats.org/officeDocument/2006/relationships/font" Target="fonts/font13.fntdata"/><Relationship Id="rId157" Type="http://schemas.openxmlformats.org/officeDocument/2006/relationships/font" Target="fonts/font12.fntdata"/><Relationship Id="rId156" Type="http://schemas.openxmlformats.org/officeDocument/2006/relationships/font" Target="fonts/font11.fntdata"/><Relationship Id="rId155" Type="http://schemas.openxmlformats.org/officeDocument/2006/relationships/font" Target="fonts/font10.fntdata"/><Relationship Id="rId154" Type="http://schemas.openxmlformats.org/officeDocument/2006/relationships/font" Target="fonts/font9.fntdata"/><Relationship Id="rId153" Type="http://schemas.openxmlformats.org/officeDocument/2006/relationships/font" Target="fonts/font8.fntdata"/><Relationship Id="rId152" Type="http://schemas.openxmlformats.org/officeDocument/2006/relationships/font" Target="fonts/font7.fntdata"/><Relationship Id="rId151" Type="http://schemas.openxmlformats.org/officeDocument/2006/relationships/font" Target="fonts/font6.fntdata"/><Relationship Id="rId150" Type="http://schemas.openxmlformats.org/officeDocument/2006/relationships/font" Target="fonts/font5.fntdata"/><Relationship Id="rId15" Type="http://schemas.openxmlformats.org/officeDocument/2006/relationships/slide" Target="slides/slide11.xml"/><Relationship Id="rId149" Type="http://schemas.openxmlformats.org/officeDocument/2006/relationships/font" Target="fonts/font4.fntdata"/><Relationship Id="rId148" Type="http://schemas.openxmlformats.org/officeDocument/2006/relationships/font" Target="fonts/font3.fntdata"/><Relationship Id="rId147" Type="http://schemas.openxmlformats.org/officeDocument/2006/relationships/font" Target="fonts/font2.fntdata"/><Relationship Id="rId146" Type="http://schemas.openxmlformats.org/officeDocument/2006/relationships/font" Target="fonts/font1.fntdata"/><Relationship Id="rId145" Type="http://schemas.openxmlformats.org/officeDocument/2006/relationships/tableStyles" Target="tableStyles.xml"/><Relationship Id="rId144" Type="http://schemas.openxmlformats.org/officeDocument/2006/relationships/viewProps" Target="viewProps.xml"/><Relationship Id="rId143" Type="http://schemas.openxmlformats.org/officeDocument/2006/relationships/presProps" Target="presProps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14" Type="http://schemas.openxmlformats.org/officeDocument/2006/relationships/slide" Target="slides/slide10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" Type="http://schemas.openxmlformats.org/officeDocument/2006/relationships/slide" Target="slides/slide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125" Type="http://schemas.openxmlformats.org/officeDocument/2006/relationships/slide" Target="slides/slide121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121" Type="http://schemas.openxmlformats.org/officeDocument/2006/relationships/slide" Target="slides/slide117.xml"/><Relationship Id="rId120" Type="http://schemas.openxmlformats.org/officeDocument/2006/relationships/slide" Target="slides/slide116.xml"/><Relationship Id="rId12" Type="http://schemas.openxmlformats.org/officeDocument/2006/relationships/slide" Target="slides/slide8.xml"/><Relationship Id="rId119" Type="http://schemas.openxmlformats.org/officeDocument/2006/relationships/slide" Target="slides/slide115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4" Type="http://schemas.openxmlformats.org/officeDocument/2006/relationships/slide" Target="slides/slide110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110" Type="http://schemas.openxmlformats.org/officeDocument/2006/relationships/slide" Target="slides/slide106.xml"/><Relationship Id="rId11" Type="http://schemas.openxmlformats.org/officeDocument/2006/relationships/slide" Target="slides/slide7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0e99bc93f0_0_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21" name="Google Shape;321;g30e99bc93f0_0_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609cac1069_0_1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9" name="Google Shape;469;g2609cac1069_0_1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30e99bc93f0_2_1274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5" name="Google Shape;1485;g30e99bc93f0_2_127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30e99bc93f0_2_12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30e99bc93f0_2_12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30e99bc93f0_2_1299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8" name="Google Shape;1508;g30e99bc93f0_2_1299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30e99bc93f0_2_13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30e99bc93f0_2_13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30e99bc93f0_2_1324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2" name="Google Shape;1532;g30e99bc93f0_2_132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0e99bc93f0_2_134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0e99bc93f0_2_13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30e99bc93f0_2_1350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5" name="Google Shape;1555;g30e99bc93f0_2_135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30e99bc93f0_2_13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30e99bc93f0_2_13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30e99bc93f0_2_1375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7" name="Google Shape;1577;g30e99bc93f0_2_1375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30e9a70d309_1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30e9a70d309_1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0e99bc93f0_2_1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0e99bc93f0_2_1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30e99bc93f0_2_1401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6" name="Google Shape;1606;g30e99bc93f0_2_1401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30ebe850a67_1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30ebe850a67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30ebe850a67_1_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0" name="Google Shape;1630;g30ebe850a67_1_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30ebe850a67_1_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Google Shape;1645;g30ebe850a67_1_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30ebe850a67_1_34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4" name="Google Shape;1654;g30ebe850a67_1_3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30ebe850a67_1_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30ebe850a67_1_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30ebe850a67_1_60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79" name="Google Shape;1679;g30ebe850a67_1_6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30ebe850a67_1_7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4" name="Google Shape;1694;g30ebe850a67_1_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30ebe850a67_1_87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04" name="Google Shape;1704;g30ebe850a67_1_8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30ebe850a67_0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30ebe850a67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0e99bc93f0_2_145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" name="Google Shape;494;g30e99bc93f0_2_145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30ebe850a67_1_105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9" name="Google Shape;1729;g30ebe850a67_1_105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30ebe850a67_0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30ebe850a67_0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30ebe850a67_1_124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3" name="Google Shape;1753;g30ebe850a67_1_12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30ebe850a67_0_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30ebe850a67_0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30ebe850a67_1_14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77" name="Google Shape;1777;g30ebe850a67_1_14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30ebe850a67_0_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30ebe850a67_0_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30ebe850a67_1_160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3" name="Google Shape;1803;g30ebe850a67_1_16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30ebe850a67_0_3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30ebe850a67_0_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30ebe850a67_1_17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9" name="Google Shape;1829;g30ebe850a67_1_17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30ebe850a67_0_4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30ebe850a67_0_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0e99bc93f0_2_15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0e99bc93f0_2_1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30ebe850a67_1_196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2" name="Google Shape;1852;g30ebe850a67_1_19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30ebe850a67_0_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30ebe850a67_0_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30ebe850a67_1_214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75" name="Google Shape;1875;g30ebe850a67_1_21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30ebe850a67_0_6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30ebe850a67_0_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30ebe850a67_1_23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8" name="Google Shape;1898;g30ebe850a67_1_23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30ebe850a67_0_7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30ebe850a67_0_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30ebe850a67_1_250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21" name="Google Shape;1921;g30ebe850a67_1_25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30ebe850a67_1_28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30ebe850a67_1_2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2609cac1069_2_3496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44" name="Google Shape;1944;g2609cac1069_2_349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0e99bc93f0_2_174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6" name="Google Shape;516;g30e99bc93f0_2_17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0e99bc93f0_2_1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0e99bc93f0_2_1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0e99bc93f0_2_210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8" name="Google Shape;538;g30e99bc93f0_2_21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0e99bc93f0_2_22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0e99bc93f0_2_2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0e99bc93f0_2_237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0" name="Google Shape;560;g30e99bc93f0_2_23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0e99bc93f0_2_25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0e99bc93f0_2_2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0e99bc93f0_2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0e99bc93f0_2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0e99bc93f0_2_26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2" name="Google Shape;582;g30e99bc93f0_2_26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0e99bc93f0_2_27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0e99bc93f0_2_2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0e99bc93f0_2_287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5" name="Google Shape;605;g30e99bc93f0_2_28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0e99bc93f0_2_30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0e99bc93f0_2_3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0e99bc93f0_2_31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8" name="Google Shape;628;g30e99bc93f0_2_31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0e99bc93f0_2_3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0e99bc93f0_2_3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0e99bc93f0_2_33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1" name="Google Shape;651;g30e99bc93f0_2_33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0e99bc93f0_2_3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0e99bc93f0_2_3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0e99bc93f0_2_36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3" name="Google Shape;673;g30e99bc93f0_2_36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0e99bc93f0_2_38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0e99bc93f0_2_38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0e99bc93f0_2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0e99bc93f0_2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0e99bc93f0_2_389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6" name="Google Shape;696;g30e99bc93f0_2_389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0e99bc93f0_2_4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0e99bc93f0_2_4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0e99bc93f0_2_415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9" name="Google Shape;719;g30e99bc93f0_2_415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0e99bc93f0_2_4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30e99bc93f0_2_4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0e99bc93f0_2_440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2" name="Google Shape;742;g30e99bc93f0_2_44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30e99bc93f0_2_45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30e99bc93f0_2_4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0e99bc93f0_2_465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7" name="Google Shape;767;g30e99bc93f0_2_465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0e99bc93f0_2_48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0e99bc93f0_2_4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0e99bc93f0_2_490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0" name="Google Shape;790;g30e99bc93f0_2_49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0e99bc93f0_2_5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0e99bc93f0_2_5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e99bc93f0_2_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0e99bc93f0_2_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0e99bc93f0_2_516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3" name="Google Shape;813;g30e99bc93f0_2_51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0e99bc93f0_2_53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0e99bc93f0_2_5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0e99bc93f0_2_541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6" name="Google Shape;836;g30e99bc93f0_2_541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0e99bc93f0_2_55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0e99bc93f0_2_5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0e99bc93f0_2_566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9" name="Google Shape;859;g30e99bc93f0_2_56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0e99bc93f0_2_58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30e99bc93f0_2_5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30e99bc93f0_2_591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2" name="Google Shape;882;g30e99bc93f0_2_591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0e99bc93f0_2_6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30e99bc93f0_2_6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0e99bc93f0_2_617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4" name="Google Shape;904;g30e99bc93f0_2_61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0e99bc93f0_2_63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0e99bc93f0_2_6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0e99bc93f0_2_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0e99bc93f0_2_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0e99bc93f0_2_64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6" name="Google Shape;926;g30e99bc93f0_2_64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0e99bc93f0_2_65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0e99bc93f0_2_6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0e99bc93f0_2_667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0" name="Google Shape;950;g30e99bc93f0_2_66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0e99bc93f0_2_68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30e99bc93f0_2_6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0e99bc93f0_2_69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2" name="Google Shape;972;g30e99bc93f0_2_69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0e99bc93f0_2_7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30e99bc93f0_2_7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0e99bc93f0_2_71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4" name="Google Shape;994;g30e99bc93f0_2_71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30e99bc93f0_2_7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30e99bc93f0_2_7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30e99bc93f0_2_744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6" name="Google Shape;1016;g30e99bc93f0_2_74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30e99bc93f0_2_7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30e99bc93f0_2_7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0e99bc93f0_2_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0e99bc93f0_2_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0e99bc93f0_2_769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8" name="Google Shape;1038;g30e99bc93f0_2_769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30e99bc93f0_2_78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30e99bc93f0_2_78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30e99bc93f0_2_797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0" name="Google Shape;1060;g30e99bc93f0_2_79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0e99bc93f0_2_8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30e99bc93f0_2_8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30e99bc93f0_2_82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2" name="Google Shape;1082;g30e99bc93f0_2_82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30e99bc93f0_2_83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30e99bc93f0_2_8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0e99bc93f0_2_847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4" name="Google Shape;1104;g30e99bc93f0_2_84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30e99bc93f0_2_86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30e99bc93f0_2_86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30e99bc93f0_2_87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6" name="Google Shape;1126;g30e99bc93f0_2_87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30e99bc93f0_2_8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30e99bc93f0_2_8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0e99bc93f0_2_3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0e99bc93f0_2_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30e99bc93f0_2_89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8" name="Google Shape;1148;g30e99bc93f0_2_89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0e99bc93f0_2_9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30e99bc93f0_2_9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30e99bc93f0_2_92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0" name="Google Shape;1170;g30e99bc93f0_2_92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0e99bc93f0_2_9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30e99bc93f0_2_9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30e99bc93f0_2_94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2" name="Google Shape;1192;g30e99bc93f0_2_94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30e99bc93f0_2_9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30e99bc93f0_2_9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30e99bc93f0_2_97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4" name="Google Shape;1214;g30e99bc93f0_2_97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30e99bc93f0_2_9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30e99bc93f0_2_9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30e99bc93f0_2_99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6" name="Google Shape;1236;g30e99bc93f0_2_99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30e99bc93f0_2_10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30e99bc93f0_2_10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0e99bc93f0_2_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0e99bc93f0_2_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30e99bc93f0_2_102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8" name="Google Shape;1258;g30e99bc93f0_2_102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30e99bc93f0_2_10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30e99bc93f0_2_10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30e99bc93f0_2_104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0" name="Google Shape;1280;g30e99bc93f0_2_104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30e99bc93f0_2_10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30e99bc93f0_2_10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30e99bc93f0_2_107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2" name="Google Shape;1302;g30e99bc93f0_2_107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30e99bc93f0_2_10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30e99bc93f0_2_10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30e99bc93f0_2_1098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4" name="Google Shape;1324;g30e99bc93f0_2_109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30e99bc93f0_2_11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30e99bc93f0_2_11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30e99bc93f0_2_112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46" name="Google Shape;1346;g30e99bc93f0_2_112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30e99bc93f0_2_113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30e99bc93f0_2_11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6decbc8d4e_0_633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2" name="Google Shape;392;g26decbc8d4e_0_63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30e99bc93f0_2_1147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65" name="Google Shape;1365;g30e99bc93f0_2_114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30e99bc93f0_2_116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30e99bc93f0_2_116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30e99bc93f0_2_1172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0" name="Google Shape;1390;g30e99bc93f0_2_117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30e99bc93f0_2_11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30e99bc93f0_2_11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30e99bc93f0_2_1197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3" name="Google Shape;1413;g30e99bc93f0_2_119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30e99bc93f0_2_12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30e99bc93f0_2_12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30e99bc93f0_2_1224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8" name="Google Shape;1438;g30e99bc93f0_2_122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30e99bc93f0_2_12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30e99bc93f0_2_12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30e99bc93f0_2_1249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1" name="Google Shape;1461;g30e99bc93f0_2_1249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30e99bc93f0_2_126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30e99bc93f0_2_126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matchingName="2_Title Slide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64" name="Google Shape;64;p14"/>
          <p:cNvGrpSpPr/>
          <p:nvPr/>
        </p:nvGrpSpPr>
        <p:grpSpPr>
          <a:xfrm>
            <a:off x="1006974" y="4822063"/>
            <a:ext cx="1031832" cy="952501"/>
            <a:chOff x="0" y="0"/>
            <a:chExt cx="1375774" cy="1270000"/>
          </a:xfrm>
        </p:grpSpPr>
        <p:sp>
          <p:nvSpPr>
            <p:cNvPr id="65" name="Google Shape;65;p14"/>
            <p:cNvSpPr/>
            <p:nvPr/>
          </p:nvSpPr>
          <p:spPr>
            <a:xfrm>
              <a:off x="0" y="71085"/>
              <a:ext cx="95579" cy="939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4" y="21600"/>
                  </a:moveTo>
                  <a:cubicBezTo>
                    <a:pt x="4713" y="21600"/>
                    <a:pt x="0" y="16800"/>
                    <a:pt x="0" y="10800"/>
                  </a:cubicBezTo>
                  <a:cubicBezTo>
                    <a:pt x="0" y="4800"/>
                    <a:pt x="4713" y="0"/>
                    <a:pt x="10604" y="0"/>
                  </a:cubicBezTo>
                  <a:cubicBezTo>
                    <a:pt x="16495" y="0"/>
                    <a:pt x="21600" y="4800"/>
                    <a:pt x="21600" y="10800"/>
                  </a:cubicBezTo>
                  <a:cubicBezTo>
                    <a:pt x="21600" y="16800"/>
                    <a:pt x="16495" y="21600"/>
                    <a:pt x="10604" y="21600"/>
                  </a:cubicBezTo>
                  <a:close/>
                  <a:moveTo>
                    <a:pt x="1571" y="10800"/>
                  </a:moveTo>
                  <a:cubicBezTo>
                    <a:pt x="1571" y="16000"/>
                    <a:pt x="5891" y="20000"/>
                    <a:pt x="10604" y="20000"/>
                  </a:cubicBezTo>
                  <a:cubicBezTo>
                    <a:pt x="15709" y="20000"/>
                    <a:pt x="19636" y="16000"/>
                    <a:pt x="19636" y="10800"/>
                  </a:cubicBezTo>
                  <a:cubicBezTo>
                    <a:pt x="19636" y="5600"/>
                    <a:pt x="15709" y="1600"/>
                    <a:pt x="10604" y="1600"/>
                  </a:cubicBezTo>
                  <a:cubicBezTo>
                    <a:pt x="5891" y="1600"/>
                    <a:pt x="1571" y="5600"/>
                    <a:pt x="1571" y="10800"/>
                  </a:cubicBezTo>
                  <a:close/>
                  <a:moveTo>
                    <a:pt x="16102" y="14800"/>
                  </a:moveTo>
                  <a:cubicBezTo>
                    <a:pt x="16102" y="16800"/>
                    <a:pt x="12960" y="17600"/>
                    <a:pt x="10996" y="17600"/>
                  </a:cubicBezTo>
                  <a:cubicBezTo>
                    <a:pt x="7069" y="17600"/>
                    <a:pt x="4320" y="14800"/>
                    <a:pt x="4320" y="10800"/>
                  </a:cubicBezTo>
                  <a:cubicBezTo>
                    <a:pt x="4320" y="6800"/>
                    <a:pt x="7069" y="4000"/>
                    <a:pt x="10996" y="4000"/>
                  </a:cubicBezTo>
                  <a:cubicBezTo>
                    <a:pt x="12175" y="4000"/>
                    <a:pt x="15709" y="4400"/>
                    <a:pt x="15709" y="68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4138" y="8400"/>
                    <a:pt x="14138" y="8400"/>
                    <a:pt x="14138" y="8400"/>
                  </a:cubicBezTo>
                  <a:cubicBezTo>
                    <a:pt x="13745" y="8400"/>
                    <a:pt x="13745" y="8400"/>
                    <a:pt x="13745" y="8400"/>
                  </a:cubicBezTo>
                  <a:cubicBezTo>
                    <a:pt x="13745" y="7200"/>
                    <a:pt x="13745" y="7200"/>
                    <a:pt x="13745" y="7200"/>
                  </a:cubicBezTo>
                  <a:cubicBezTo>
                    <a:pt x="13745" y="6400"/>
                    <a:pt x="12175" y="6000"/>
                    <a:pt x="10996" y="6000"/>
                  </a:cubicBezTo>
                  <a:cubicBezTo>
                    <a:pt x="8247" y="6000"/>
                    <a:pt x="6284" y="8000"/>
                    <a:pt x="6284" y="10800"/>
                  </a:cubicBezTo>
                  <a:cubicBezTo>
                    <a:pt x="6284" y="13600"/>
                    <a:pt x="8247" y="15600"/>
                    <a:pt x="10996" y="15600"/>
                  </a:cubicBezTo>
                  <a:cubicBezTo>
                    <a:pt x="12175" y="15600"/>
                    <a:pt x="13745" y="15200"/>
                    <a:pt x="13745" y="14400"/>
                  </a:cubicBezTo>
                  <a:cubicBezTo>
                    <a:pt x="13745" y="13200"/>
                    <a:pt x="13745" y="13200"/>
                    <a:pt x="13745" y="13200"/>
                  </a:cubicBezTo>
                  <a:cubicBezTo>
                    <a:pt x="13745" y="13200"/>
                    <a:pt x="14138" y="13200"/>
                    <a:pt x="14138" y="13200"/>
                  </a:cubicBezTo>
                  <a:cubicBezTo>
                    <a:pt x="15709" y="13200"/>
                    <a:pt x="15709" y="13200"/>
                    <a:pt x="15709" y="13200"/>
                  </a:cubicBezTo>
                  <a:cubicBezTo>
                    <a:pt x="16102" y="13200"/>
                    <a:pt x="16102" y="13200"/>
                    <a:pt x="16102" y="13200"/>
                  </a:cubicBezTo>
                  <a:lnTo>
                    <a:pt x="16102" y="1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9D9D9"/>
                </a:buClr>
                <a:buSzPts val="1500"/>
                <a:buFont typeface="Helvetica Neue" panose="020B0604020202020204"/>
                <a:buNone/>
              </a:pPr>
              <a:endParaRPr sz="1500" b="0" i="0" u="none" strike="noStrike" cap="none">
                <a:solidFill>
                  <a:srgbClr val="D9D9D9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66" name="Google Shape;66;p14"/>
            <p:cNvCxnSpPr/>
            <p:nvPr/>
          </p:nvCxnSpPr>
          <p:spPr>
            <a:xfrm>
              <a:off x="105773" y="0"/>
              <a:ext cx="1270001" cy="127000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sp>
        <p:nvSpPr>
          <p:cNvPr id="67" name="Google Shape;67;p14"/>
          <p:cNvSpPr txBox="1"/>
          <p:nvPr/>
        </p:nvSpPr>
        <p:spPr>
          <a:xfrm>
            <a:off x="166134" y="4798980"/>
            <a:ext cx="490936" cy="201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Helvetica Neue" panose="020B0604020202020204"/>
              <a:buNone/>
            </a:pPr>
            <a:r>
              <a:rPr lang="en-GB" sz="900" b="1" i="0" u="none" strike="noStrike" cap="none">
                <a:solidFill>
                  <a:schemeClr val="accen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coder:</a:t>
            </a:r>
            <a:r>
              <a:rPr lang="en-GB" sz="900" b="1" i="0" u="none" strike="noStrike" cap="none">
                <a:solidFill>
                  <a:schemeClr val="accent4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//</a:t>
            </a:r>
            <a:endParaRPr sz="1100"/>
          </a:p>
        </p:txBody>
      </p:sp>
      <p:grpSp>
        <p:nvGrpSpPr>
          <p:cNvPr id="68" name="Google Shape;68;p14"/>
          <p:cNvGrpSpPr/>
          <p:nvPr/>
        </p:nvGrpSpPr>
        <p:grpSpPr>
          <a:xfrm>
            <a:off x="8370994" y="4854386"/>
            <a:ext cx="606874" cy="127318"/>
            <a:chOff x="-1" y="0"/>
            <a:chExt cx="809163" cy="169756"/>
          </a:xfrm>
        </p:grpSpPr>
        <p:pic>
          <p:nvPicPr>
            <p:cNvPr id="69" name="Google Shape;69;p14" descr="Graphic 15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39408" y="0"/>
              <a:ext cx="169754" cy="169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4" descr="Graphic 16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-1" y="1"/>
              <a:ext cx="169755" cy="1697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p14"/>
            <p:cNvSpPr/>
            <p:nvPr/>
          </p:nvSpPr>
          <p:spPr>
            <a:xfrm>
              <a:off x="319335" y="16063"/>
              <a:ext cx="170498" cy="137928"/>
            </a:xfrm>
            <a:custGeom>
              <a:avLst/>
              <a:gdLst/>
              <a:ahLst/>
              <a:cxnLst/>
              <a:rect l="l" t="t" r="r" b="b"/>
              <a:pathLst>
                <a:path w="21600" h="21531" extrusionOk="0">
                  <a:moveTo>
                    <a:pt x="18146" y="1"/>
                  </a:moveTo>
                  <a:cubicBezTo>
                    <a:pt x="19257" y="1"/>
                    <a:pt x="20162" y="1115"/>
                    <a:pt x="20162" y="2485"/>
                  </a:cubicBezTo>
                  <a:cubicBezTo>
                    <a:pt x="20162" y="3855"/>
                    <a:pt x="19257" y="4969"/>
                    <a:pt x="18146" y="4969"/>
                  </a:cubicBezTo>
                  <a:cubicBezTo>
                    <a:pt x="17104" y="4969"/>
                    <a:pt x="16254" y="3989"/>
                    <a:pt x="16150" y="2738"/>
                  </a:cubicBezTo>
                  <a:lnTo>
                    <a:pt x="12869" y="1794"/>
                  </a:lnTo>
                  <a:lnTo>
                    <a:pt x="11741" y="5054"/>
                  </a:lnTo>
                  <a:cubicBezTo>
                    <a:pt x="13831" y="5247"/>
                    <a:pt x="15796" y="6013"/>
                    <a:pt x="17296" y="7296"/>
                  </a:cubicBezTo>
                  <a:cubicBezTo>
                    <a:pt x="17756" y="6864"/>
                    <a:pt x="18319" y="6625"/>
                    <a:pt x="18912" y="6625"/>
                  </a:cubicBezTo>
                  <a:cubicBezTo>
                    <a:pt x="20394" y="6625"/>
                    <a:pt x="21600" y="8111"/>
                    <a:pt x="21600" y="9938"/>
                  </a:cubicBezTo>
                  <a:cubicBezTo>
                    <a:pt x="21600" y="11195"/>
                    <a:pt x="21027" y="12316"/>
                    <a:pt x="20151" y="12866"/>
                  </a:cubicBezTo>
                  <a:cubicBezTo>
                    <a:pt x="20158" y="12993"/>
                    <a:pt x="20162" y="13121"/>
                    <a:pt x="20162" y="13250"/>
                  </a:cubicBezTo>
                  <a:cubicBezTo>
                    <a:pt x="20162" y="17816"/>
                    <a:pt x="15940" y="21531"/>
                    <a:pt x="10753" y="21531"/>
                  </a:cubicBezTo>
                  <a:cubicBezTo>
                    <a:pt x="5565" y="21531"/>
                    <a:pt x="1344" y="17816"/>
                    <a:pt x="1344" y="13250"/>
                  </a:cubicBezTo>
                  <a:cubicBezTo>
                    <a:pt x="1344" y="13099"/>
                    <a:pt x="1348" y="12950"/>
                    <a:pt x="1359" y="12805"/>
                  </a:cubicBezTo>
                  <a:cubicBezTo>
                    <a:pt x="536" y="12243"/>
                    <a:pt x="0" y="11148"/>
                    <a:pt x="0" y="9938"/>
                  </a:cubicBezTo>
                  <a:cubicBezTo>
                    <a:pt x="0" y="8111"/>
                    <a:pt x="1206" y="6625"/>
                    <a:pt x="2688" y="6625"/>
                  </a:cubicBezTo>
                  <a:cubicBezTo>
                    <a:pt x="3273" y="6625"/>
                    <a:pt x="3821" y="6849"/>
                    <a:pt x="4264" y="7253"/>
                  </a:cubicBezTo>
                  <a:cubicBezTo>
                    <a:pt x="5887" y="5888"/>
                    <a:pt x="8038" y="5105"/>
                    <a:pt x="10295" y="5009"/>
                  </a:cubicBezTo>
                  <a:lnTo>
                    <a:pt x="11854" y="504"/>
                  </a:lnTo>
                  <a:cubicBezTo>
                    <a:pt x="11983" y="135"/>
                    <a:pt x="12301" y="-69"/>
                    <a:pt x="12627" y="22"/>
                  </a:cubicBezTo>
                  <a:lnTo>
                    <a:pt x="16461" y="1127"/>
                  </a:lnTo>
                  <a:cubicBezTo>
                    <a:pt x="16822" y="449"/>
                    <a:pt x="17441" y="1"/>
                    <a:pt x="18146" y="1"/>
                  </a:cubicBezTo>
                  <a:close/>
                  <a:moveTo>
                    <a:pt x="18146" y="1657"/>
                  </a:moveTo>
                  <a:cubicBezTo>
                    <a:pt x="17774" y="1657"/>
                    <a:pt x="17474" y="2028"/>
                    <a:pt x="17474" y="2485"/>
                  </a:cubicBezTo>
                  <a:cubicBezTo>
                    <a:pt x="17474" y="2942"/>
                    <a:pt x="17774" y="3313"/>
                    <a:pt x="18146" y="3313"/>
                  </a:cubicBezTo>
                  <a:cubicBezTo>
                    <a:pt x="18517" y="3313"/>
                    <a:pt x="18818" y="2942"/>
                    <a:pt x="18818" y="2485"/>
                  </a:cubicBezTo>
                  <a:cubicBezTo>
                    <a:pt x="18818" y="2028"/>
                    <a:pt x="18517" y="1657"/>
                    <a:pt x="18146" y="1657"/>
                  </a:cubicBezTo>
                  <a:close/>
                  <a:moveTo>
                    <a:pt x="7393" y="10766"/>
                  </a:moveTo>
                  <a:cubicBezTo>
                    <a:pt x="6650" y="10766"/>
                    <a:pt x="6049" y="11507"/>
                    <a:pt x="6049" y="12422"/>
                  </a:cubicBezTo>
                  <a:cubicBezTo>
                    <a:pt x="6049" y="13337"/>
                    <a:pt x="6650" y="14078"/>
                    <a:pt x="7393" y="14078"/>
                  </a:cubicBezTo>
                  <a:cubicBezTo>
                    <a:pt x="8135" y="14078"/>
                    <a:pt x="8737" y="13337"/>
                    <a:pt x="8737" y="12422"/>
                  </a:cubicBezTo>
                  <a:cubicBezTo>
                    <a:pt x="8737" y="11507"/>
                    <a:pt x="8135" y="10766"/>
                    <a:pt x="7393" y="10766"/>
                  </a:cubicBezTo>
                  <a:close/>
                  <a:moveTo>
                    <a:pt x="14113" y="10766"/>
                  </a:moveTo>
                  <a:cubicBezTo>
                    <a:pt x="13371" y="10766"/>
                    <a:pt x="12769" y="11507"/>
                    <a:pt x="12769" y="12422"/>
                  </a:cubicBezTo>
                  <a:cubicBezTo>
                    <a:pt x="12769" y="13337"/>
                    <a:pt x="13371" y="14078"/>
                    <a:pt x="14113" y="14078"/>
                  </a:cubicBezTo>
                  <a:cubicBezTo>
                    <a:pt x="14856" y="14078"/>
                    <a:pt x="15457" y="13337"/>
                    <a:pt x="15457" y="12422"/>
                  </a:cubicBezTo>
                  <a:cubicBezTo>
                    <a:pt x="15457" y="11507"/>
                    <a:pt x="14856" y="10766"/>
                    <a:pt x="14113" y="10766"/>
                  </a:cubicBezTo>
                  <a:close/>
                  <a:moveTo>
                    <a:pt x="13568" y="16427"/>
                  </a:moveTo>
                  <a:cubicBezTo>
                    <a:pt x="13399" y="16394"/>
                    <a:pt x="13219" y="16441"/>
                    <a:pt x="13069" y="16574"/>
                  </a:cubicBezTo>
                  <a:cubicBezTo>
                    <a:pt x="11683" y="17811"/>
                    <a:pt x="9823" y="17808"/>
                    <a:pt x="8437" y="16574"/>
                  </a:cubicBezTo>
                  <a:cubicBezTo>
                    <a:pt x="8137" y="16307"/>
                    <a:pt x="7717" y="16390"/>
                    <a:pt x="7499" y="16760"/>
                  </a:cubicBezTo>
                  <a:cubicBezTo>
                    <a:pt x="7281" y="17129"/>
                    <a:pt x="7348" y="17647"/>
                    <a:pt x="7649" y="17916"/>
                  </a:cubicBezTo>
                  <a:cubicBezTo>
                    <a:pt x="8577" y="18742"/>
                    <a:pt x="9666" y="19156"/>
                    <a:pt x="10753" y="19156"/>
                  </a:cubicBezTo>
                  <a:cubicBezTo>
                    <a:pt x="11840" y="19156"/>
                    <a:pt x="12929" y="18742"/>
                    <a:pt x="13857" y="17916"/>
                  </a:cubicBezTo>
                  <a:cubicBezTo>
                    <a:pt x="14156" y="17647"/>
                    <a:pt x="14225" y="17131"/>
                    <a:pt x="14007" y="16760"/>
                  </a:cubicBezTo>
                  <a:cubicBezTo>
                    <a:pt x="13898" y="16573"/>
                    <a:pt x="13738" y="16460"/>
                    <a:pt x="13568" y="1642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72" name="Google Shape;72;p14"/>
          <p:cNvSpPr/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>
  <p:cSld name="3_Title Slid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>
            <p:ph type="pic" idx="2"/>
          </p:nvPr>
        </p:nvSpPr>
        <p:spPr>
          <a:xfrm>
            <a:off x="1110913" y="0"/>
            <a:ext cx="4686027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5"/>
          <p:cNvSpPr txBox="1"/>
          <p:nvPr>
            <p:ph type="sldNum" idx="12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sz="14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Title Slide">
  <p:cSld name="6_Title Slid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>
            <p:ph type="pic" idx="2"/>
          </p:nvPr>
        </p:nvSpPr>
        <p:spPr>
          <a:xfrm>
            <a:off x="457200" y="424543"/>
            <a:ext cx="6858001" cy="4718959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6"/>
          <p:cNvSpPr txBox="1"/>
          <p:nvPr>
            <p:ph type="sldNum" idx="12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sz="14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Title Slide">
  <p:cSld name="7_Title Slide">
    <p:bg>
      <p:bgPr>
        <a:gradFill>
          <a:gsLst>
            <a:gs pos="0">
              <a:schemeClr val="accent1"/>
            </a:gs>
            <a:gs pos="99000">
              <a:srgbClr val="66B8FF"/>
            </a:gs>
            <a:gs pos="100000">
              <a:srgbClr val="66B8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83" name="Google Shape;83;p18"/>
          <p:cNvGrpSpPr/>
          <p:nvPr/>
        </p:nvGrpSpPr>
        <p:grpSpPr>
          <a:xfrm>
            <a:off x="1006974" y="4822063"/>
            <a:ext cx="1031832" cy="952501"/>
            <a:chOff x="0" y="0"/>
            <a:chExt cx="1375774" cy="1270000"/>
          </a:xfrm>
        </p:grpSpPr>
        <p:sp>
          <p:nvSpPr>
            <p:cNvPr id="84" name="Google Shape;84;p18"/>
            <p:cNvSpPr/>
            <p:nvPr/>
          </p:nvSpPr>
          <p:spPr>
            <a:xfrm>
              <a:off x="0" y="71085"/>
              <a:ext cx="95579" cy="939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4" y="21600"/>
                  </a:moveTo>
                  <a:cubicBezTo>
                    <a:pt x="4713" y="21600"/>
                    <a:pt x="0" y="16800"/>
                    <a:pt x="0" y="10800"/>
                  </a:cubicBezTo>
                  <a:cubicBezTo>
                    <a:pt x="0" y="4800"/>
                    <a:pt x="4713" y="0"/>
                    <a:pt x="10604" y="0"/>
                  </a:cubicBezTo>
                  <a:cubicBezTo>
                    <a:pt x="16495" y="0"/>
                    <a:pt x="21600" y="4800"/>
                    <a:pt x="21600" y="10800"/>
                  </a:cubicBezTo>
                  <a:cubicBezTo>
                    <a:pt x="21600" y="16800"/>
                    <a:pt x="16495" y="21600"/>
                    <a:pt x="10604" y="21600"/>
                  </a:cubicBezTo>
                  <a:close/>
                  <a:moveTo>
                    <a:pt x="1571" y="10800"/>
                  </a:moveTo>
                  <a:cubicBezTo>
                    <a:pt x="1571" y="16000"/>
                    <a:pt x="5891" y="20000"/>
                    <a:pt x="10604" y="20000"/>
                  </a:cubicBezTo>
                  <a:cubicBezTo>
                    <a:pt x="15709" y="20000"/>
                    <a:pt x="19636" y="16000"/>
                    <a:pt x="19636" y="10800"/>
                  </a:cubicBezTo>
                  <a:cubicBezTo>
                    <a:pt x="19636" y="5600"/>
                    <a:pt x="15709" y="1600"/>
                    <a:pt x="10604" y="1600"/>
                  </a:cubicBezTo>
                  <a:cubicBezTo>
                    <a:pt x="5891" y="1600"/>
                    <a:pt x="1571" y="5600"/>
                    <a:pt x="1571" y="10800"/>
                  </a:cubicBezTo>
                  <a:close/>
                  <a:moveTo>
                    <a:pt x="16102" y="14800"/>
                  </a:moveTo>
                  <a:cubicBezTo>
                    <a:pt x="16102" y="16800"/>
                    <a:pt x="12960" y="17600"/>
                    <a:pt x="10996" y="17600"/>
                  </a:cubicBezTo>
                  <a:cubicBezTo>
                    <a:pt x="7069" y="17600"/>
                    <a:pt x="4320" y="14800"/>
                    <a:pt x="4320" y="10800"/>
                  </a:cubicBezTo>
                  <a:cubicBezTo>
                    <a:pt x="4320" y="6800"/>
                    <a:pt x="7069" y="4000"/>
                    <a:pt x="10996" y="4000"/>
                  </a:cubicBezTo>
                  <a:cubicBezTo>
                    <a:pt x="12175" y="4000"/>
                    <a:pt x="15709" y="4400"/>
                    <a:pt x="15709" y="68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4138" y="8400"/>
                    <a:pt x="14138" y="8400"/>
                    <a:pt x="14138" y="8400"/>
                  </a:cubicBezTo>
                  <a:cubicBezTo>
                    <a:pt x="13745" y="8400"/>
                    <a:pt x="13745" y="8400"/>
                    <a:pt x="13745" y="8400"/>
                  </a:cubicBezTo>
                  <a:cubicBezTo>
                    <a:pt x="13745" y="7200"/>
                    <a:pt x="13745" y="7200"/>
                    <a:pt x="13745" y="7200"/>
                  </a:cubicBezTo>
                  <a:cubicBezTo>
                    <a:pt x="13745" y="6400"/>
                    <a:pt x="12175" y="6000"/>
                    <a:pt x="10996" y="6000"/>
                  </a:cubicBezTo>
                  <a:cubicBezTo>
                    <a:pt x="8247" y="6000"/>
                    <a:pt x="6284" y="8000"/>
                    <a:pt x="6284" y="10800"/>
                  </a:cubicBezTo>
                  <a:cubicBezTo>
                    <a:pt x="6284" y="13600"/>
                    <a:pt x="8247" y="15600"/>
                    <a:pt x="10996" y="15600"/>
                  </a:cubicBezTo>
                  <a:cubicBezTo>
                    <a:pt x="12175" y="15600"/>
                    <a:pt x="13745" y="15200"/>
                    <a:pt x="13745" y="14400"/>
                  </a:cubicBezTo>
                  <a:cubicBezTo>
                    <a:pt x="13745" y="13200"/>
                    <a:pt x="13745" y="13200"/>
                    <a:pt x="13745" y="13200"/>
                  </a:cubicBezTo>
                  <a:cubicBezTo>
                    <a:pt x="13745" y="13200"/>
                    <a:pt x="14138" y="13200"/>
                    <a:pt x="14138" y="13200"/>
                  </a:cubicBezTo>
                  <a:cubicBezTo>
                    <a:pt x="15709" y="13200"/>
                    <a:pt x="15709" y="13200"/>
                    <a:pt x="15709" y="13200"/>
                  </a:cubicBezTo>
                  <a:cubicBezTo>
                    <a:pt x="16102" y="13200"/>
                    <a:pt x="16102" y="13200"/>
                    <a:pt x="16102" y="13200"/>
                  </a:cubicBezTo>
                  <a:lnTo>
                    <a:pt x="16102" y="1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 panose="020B0604020202020204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85" name="Google Shape;85;p18"/>
            <p:cNvCxnSpPr/>
            <p:nvPr/>
          </p:nvCxnSpPr>
          <p:spPr>
            <a:xfrm>
              <a:off x="105773" y="0"/>
              <a:ext cx="1270001" cy="127000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sp>
        <p:nvSpPr>
          <p:cNvPr id="86" name="Google Shape;86;p18"/>
          <p:cNvSpPr txBox="1"/>
          <p:nvPr/>
        </p:nvSpPr>
        <p:spPr>
          <a:xfrm>
            <a:off x="166134" y="4798980"/>
            <a:ext cx="490936" cy="201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B0604020202020204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coder://</a:t>
            </a:r>
            <a:endParaRPr sz="1100"/>
          </a:p>
        </p:txBody>
      </p:sp>
      <p:grpSp>
        <p:nvGrpSpPr>
          <p:cNvPr id="87" name="Google Shape;87;p18"/>
          <p:cNvGrpSpPr/>
          <p:nvPr/>
        </p:nvGrpSpPr>
        <p:grpSpPr>
          <a:xfrm>
            <a:off x="8370994" y="4854386"/>
            <a:ext cx="606874" cy="127318"/>
            <a:chOff x="-1" y="0"/>
            <a:chExt cx="809163" cy="169756"/>
          </a:xfrm>
        </p:grpSpPr>
        <p:pic>
          <p:nvPicPr>
            <p:cNvPr id="88" name="Google Shape;88;p18" descr="Graphic 7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39408" y="0"/>
              <a:ext cx="169754" cy="169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8" descr="Graphic 8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-1" y="1"/>
              <a:ext cx="169755" cy="1697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8"/>
            <p:cNvSpPr/>
            <p:nvPr/>
          </p:nvSpPr>
          <p:spPr>
            <a:xfrm>
              <a:off x="319335" y="16063"/>
              <a:ext cx="170498" cy="137928"/>
            </a:xfrm>
            <a:custGeom>
              <a:avLst/>
              <a:gdLst/>
              <a:ahLst/>
              <a:cxnLst/>
              <a:rect l="l" t="t" r="r" b="b"/>
              <a:pathLst>
                <a:path w="21600" h="21531" extrusionOk="0">
                  <a:moveTo>
                    <a:pt x="18146" y="1"/>
                  </a:moveTo>
                  <a:cubicBezTo>
                    <a:pt x="19257" y="1"/>
                    <a:pt x="20162" y="1115"/>
                    <a:pt x="20162" y="2485"/>
                  </a:cubicBezTo>
                  <a:cubicBezTo>
                    <a:pt x="20162" y="3855"/>
                    <a:pt x="19257" y="4969"/>
                    <a:pt x="18146" y="4969"/>
                  </a:cubicBezTo>
                  <a:cubicBezTo>
                    <a:pt x="17104" y="4969"/>
                    <a:pt x="16254" y="3989"/>
                    <a:pt x="16150" y="2738"/>
                  </a:cubicBezTo>
                  <a:lnTo>
                    <a:pt x="12869" y="1794"/>
                  </a:lnTo>
                  <a:lnTo>
                    <a:pt x="11741" y="5054"/>
                  </a:lnTo>
                  <a:cubicBezTo>
                    <a:pt x="13831" y="5247"/>
                    <a:pt x="15796" y="6013"/>
                    <a:pt x="17296" y="7296"/>
                  </a:cubicBezTo>
                  <a:cubicBezTo>
                    <a:pt x="17756" y="6864"/>
                    <a:pt x="18319" y="6625"/>
                    <a:pt x="18912" y="6625"/>
                  </a:cubicBezTo>
                  <a:cubicBezTo>
                    <a:pt x="20394" y="6625"/>
                    <a:pt x="21600" y="8111"/>
                    <a:pt x="21600" y="9938"/>
                  </a:cubicBezTo>
                  <a:cubicBezTo>
                    <a:pt x="21600" y="11195"/>
                    <a:pt x="21027" y="12316"/>
                    <a:pt x="20151" y="12866"/>
                  </a:cubicBezTo>
                  <a:cubicBezTo>
                    <a:pt x="20158" y="12993"/>
                    <a:pt x="20162" y="13121"/>
                    <a:pt x="20162" y="13250"/>
                  </a:cubicBezTo>
                  <a:cubicBezTo>
                    <a:pt x="20162" y="17816"/>
                    <a:pt x="15940" y="21531"/>
                    <a:pt x="10753" y="21531"/>
                  </a:cubicBezTo>
                  <a:cubicBezTo>
                    <a:pt x="5565" y="21531"/>
                    <a:pt x="1344" y="17816"/>
                    <a:pt x="1344" y="13250"/>
                  </a:cubicBezTo>
                  <a:cubicBezTo>
                    <a:pt x="1344" y="13099"/>
                    <a:pt x="1348" y="12950"/>
                    <a:pt x="1359" y="12805"/>
                  </a:cubicBezTo>
                  <a:cubicBezTo>
                    <a:pt x="536" y="12243"/>
                    <a:pt x="0" y="11148"/>
                    <a:pt x="0" y="9938"/>
                  </a:cubicBezTo>
                  <a:cubicBezTo>
                    <a:pt x="0" y="8111"/>
                    <a:pt x="1206" y="6625"/>
                    <a:pt x="2688" y="6625"/>
                  </a:cubicBezTo>
                  <a:cubicBezTo>
                    <a:pt x="3273" y="6625"/>
                    <a:pt x="3821" y="6849"/>
                    <a:pt x="4264" y="7253"/>
                  </a:cubicBezTo>
                  <a:cubicBezTo>
                    <a:pt x="5887" y="5888"/>
                    <a:pt x="8038" y="5105"/>
                    <a:pt x="10295" y="5009"/>
                  </a:cubicBezTo>
                  <a:lnTo>
                    <a:pt x="11854" y="504"/>
                  </a:lnTo>
                  <a:cubicBezTo>
                    <a:pt x="11983" y="135"/>
                    <a:pt x="12301" y="-69"/>
                    <a:pt x="12627" y="22"/>
                  </a:cubicBezTo>
                  <a:lnTo>
                    <a:pt x="16461" y="1127"/>
                  </a:lnTo>
                  <a:cubicBezTo>
                    <a:pt x="16822" y="449"/>
                    <a:pt x="17441" y="1"/>
                    <a:pt x="18146" y="1"/>
                  </a:cubicBezTo>
                  <a:close/>
                  <a:moveTo>
                    <a:pt x="18146" y="1657"/>
                  </a:moveTo>
                  <a:cubicBezTo>
                    <a:pt x="17774" y="1657"/>
                    <a:pt x="17474" y="2028"/>
                    <a:pt x="17474" y="2485"/>
                  </a:cubicBezTo>
                  <a:cubicBezTo>
                    <a:pt x="17474" y="2942"/>
                    <a:pt x="17774" y="3313"/>
                    <a:pt x="18146" y="3313"/>
                  </a:cubicBezTo>
                  <a:cubicBezTo>
                    <a:pt x="18517" y="3313"/>
                    <a:pt x="18818" y="2942"/>
                    <a:pt x="18818" y="2485"/>
                  </a:cubicBezTo>
                  <a:cubicBezTo>
                    <a:pt x="18818" y="2028"/>
                    <a:pt x="18517" y="1657"/>
                    <a:pt x="18146" y="1657"/>
                  </a:cubicBezTo>
                  <a:close/>
                  <a:moveTo>
                    <a:pt x="7393" y="10766"/>
                  </a:moveTo>
                  <a:cubicBezTo>
                    <a:pt x="6650" y="10766"/>
                    <a:pt x="6049" y="11507"/>
                    <a:pt x="6049" y="12422"/>
                  </a:cubicBezTo>
                  <a:cubicBezTo>
                    <a:pt x="6049" y="13337"/>
                    <a:pt x="6650" y="14078"/>
                    <a:pt x="7393" y="14078"/>
                  </a:cubicBezTo>
                  <a:cubicBezTo>
                    <a:pt x="8135" y="14078"/>
                    <a:pt x="8737" y="13337"/>
                    <a:pt x="8737" y="12422"/>
                  </a:cubicBezTo>
                  <a:cubicBezTo>
                    <a:pt x="8737" y="11507"/>
                    <a:pt x="8135" y="10766"/>
                    <a:pt x="7393" y="10766"/>
                  </a:cubicBezTo>
                  <a:close/>
                  <a:moveTo>
                    <a:pt x="14113" y="10766"/>
                  </a:moveTo>
                  <a:cubicBezTo>
                    <a:pt x="13371" y="10766"/>
                    <a:pt x="12769" y="11507"/>
                    <a:pt x="12769" y="12422"/>
                  </a:cubicBezTo>
                  <a:cubicBezTo>
                    <a:pt x="12769" y="13337"/>
                    <a:pt x="13371" y="14078"/>
                    <a:pt x="14113" y="14078"/>
                  </a:cubicBezTo>
                  <a:cubicBezTo>
                    <a:pt x="14856" y="14078"/>
                    <a:pt x="15457" y="13337"/>
                    <a:pt x="15457" y="12422"/>
                  </a:cubicBezTo>
                  <a:cubicBezTo>
                    <a:pt x="15457" y="11507"/>
                    <a:pt x="14856" y="10766"/>
                    <a:pt x="14113" y="10766"/>
                  </a:cubicBezTo>
                  <a:close/>
                  <a:moveTo>
                    <a:pt x="13568" y="16427"/>
                  </a:moveTo>
                  <a:cubicBezTo>
                    <a:pt x="13399" y="16394"/>
                    <a:pt x="13219" y="16441"/>
                    <a:pt x="13069" y="16574"/>
                  </a:cubicBezTo>
                  <a:cubicBezTo>
                    <a:pt x="11683" y="17811"/>
                    <a:pt x="9823" y="17808"/>
                    <a:pt x="8437" y="16574"/>
                  </a:cubicBezTo>
                  <a:cubicBezTo>
                    <a:pt x="8137" y="16307"/>
                    <a:pt x="7717" y="16390"/>
                    <a:pt x="7499" y="16760"/>
                  </a:cubicBezTo>
                  <a:cubicBezTo>
                    <a:pt x="7281" y="17129"/>
                    <a:pt x="7348" y="17647"/>
                    <a:pt x="7649" y="17916"/>
                  </a:cubicBezTo>
                  <a:cubicBezTo>
                    <a:pt x="8577" y="18742"/>
                    <a:pt x="9666" y="19156"/>
                    <a:pt x="10753" y="19156"/>
                  </a:cubicBezTo>
                  <a:cubicBezTo>
                    <a:pt x="11840" y="19156"/>
                    <a:pt x="12929" y="18742"/>
                    <a:pt x="13857" y="17916"/>
                  </a:cubicBezTo>
                  <a:cubicBezTo>
                    <a:pt x="14156" y="17647"/>
                    <a:pt x="14225" y="17131"/>
                    <a:pt x="14007" y="16760"/>
                  </a:cubicBezTo>
                  <a:cubicBezTo>
                    <a:pt x="13898" y="16573"/>
                    <a:pt x="13738" y="16460"/>
                    <a:pt x="13568" y="1642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1_Title Slide">
  <p:cSld name="11_Title Slide">
    <p:bg>
      <p:bgPr>
        <a:gradFill>
          <a:gsLst>
            <a:gs pos="0">
              <a:schemeClr val="accent2"/>
            </a:gs>
            <a:gs pos="99000">
              <a:srgbClr val="FF58D9"/>
            </a:gs>
            <a:gs pos="100000">
              <a:srgbClr val="FF58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97" name="Google Shape;97;p21"/>
          <p:cNvGrpSpPr/>
          <p:nvPr/>
        </p:nvGrpSpPr>
        <p:grpSpPr>
          <a:xfrm>
            <a:off x="1006974" y="4822063"/>
            <a:ext cx="1031832" cy="952501"/>
            <a:chOff x="0" y="0"/>
            <a:chExt cx="1375774" cy="1270000"/>
          </a:xfrm>
        </p:grpSpPr>
        <p:sp>
          <p:nvSpPr>
            <p:cNvPr id="98" name="Google Shape;98;p21"/>
            <p:cNvSpPr/>
            <p:nvPr/>
          </p:nvSpPr>
          <p:spPr>
            <a:xfrm>
              <a:off x="0" y="71085"/>
              <a:ext cx="95579" cy="939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4" y="21600"/>
                  </a:moveTo>
                  <a:cubicBezTo>
                    <a:pt x="4713" y="21600"/>
                    <a:pt x="0" y="16800"/>
                    <a:pt x="0" y="10800"/>
                  </a:cubicBezTo>
                  <a:cubicBezTo>
                    <a:pt x="0" y="4800"/>
                    <a:pt x="4713" y="0"/>
                    <a:pt x="10604" y="0"/>
                  </a:cubicBezTo>
                  <a:cubicBezTo>
                    <a:pt x="16495" y="0"/>
                    <a:pt x="21600" y="4800"/>
                    <a:pt x="21600" y="10800"/>
                  </a:cubicBezTo>
                  <a:cubicBezTo>
                    <a:pt x="21600" y="16800"/>
                    <a:pt x="16495" y="21600"/>
                    <a:pt x="10604" y="21600"/>
                  </a:cubicBezTo>
                  <a:close/>
                  <a:moveTo>
                    <a:pt x="1571" y="10800"/>
                  </a:moveTo>
                  <a:cubicBezTo>
                    <a:pt x="1571" y="16000"/>
                    <a:pt x="5891" y="20000"/>
                    <a:pt x="10604" y="20000"/>
                  </a:cubicBezTo>
                  <a:cubicBezTo>
                    <a:pt x="15709" y="20000"/>
                    <a:pt x="19636" y="16000"/>
                    <a:pt x="19636" y="10800"/>
                  </a:cubicBezTo>
                  <a:cubicBezTo>
                    <a:pt x="19636" y="5600"/>
                    <a:pt x="15709" y="1600"/>
                    <a:pt x="10604" y="1600"/>
                  </a:cubicBezTo>
                  <a:cubicBezTo>
                    <a:pt x="5891" y="1600"/>
                    <a:pt x="1571" y="5600"/>
                    <a:pt x="1571" y="10800"/>
                  </a:cubicBezTo>
                  <a:close/>
                  <a:moveTo>
                    <a:pt x="16102" y="14800"/>
                  </a:moveTo>
                  <a:cubicBezTo>
                    <a:pt x="16102" y="16800"/>
                    <a:pt x="12960" y="17600"/>
                    <a:pt x="10996" y="17600"/>
                  </a:cubicBezTo>
                  <a:cubicBezTo>
                    <a:pt x="7069" y="17600"/>
                    <a:pt x="4320" y="14800"/>
                    <a:pt x="4320" y="10800"/>
                  </a:cubicBezTo>
                  <a:cubicBezTo>
                    <a:pt x="4320" y="6800"/>
                    <a:pt x="7069" y="4000"/>
                    <a:pt x="10996" y="4000"/>
                  </a:cubicBezTo>
                  <a:cubicBezTo>
                    <a:pt x="12175" y="4000"/>
                    <a:pt x="15709" y="4400"/>
                    <a:pt x="15709" y="68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4138" y="8400"/>
                    <a:pt x="14138" y="8400"/>
                    <a:pt x="14138" y="8400"/>
                  </a:cubicBezTo>
                  <a:cubicBezTo>
                    <a:pt x="13745" y="8400"/>
                    <a:pt x="13745" y="8400"/>
                    <a:pt x="13745" y="8400"/>
                  </a:cubicBezTo>
                  <a:cubicBezTo>
                    <a:pt x="13745" y="7200"/>
                    <a:pt x="13745" y="7200"/>
                    <a:pt x="13745" y="7200"/>
                  </a:cubicBezTo>
                  <a:cubicBezTo>
                    <a:pt x="13745" y="6400"/>
                    <a:pt x="12175" y="6000"/>
                    <a:pt x="10996" y="6000"/>
                  </a:cubicBezTo>
                  <a:cubicBezTo>
                    <a:pt x="8247" y="6000"/>
                    <a:pt x="6284" y="8000"/>
                    <a:pt x="6284" y="10800"/>
                  </a:cubicBezTo>
                  <a:cubicBezTo>
                    <a:pt x="6284" y="13600"/>
                    <a:pt x="8247" y="15600"/>
                    <a:pt x="10996" y="15600"/>
                  </a:cubicBezTo>
                  <a:cubicBezTo>
                    <a:pt x="12175" y="15600"/>
                    <a:pt x="13745" y="15200"/>
                    <a:pt x="13745" y="14400"/>
                  </a:cubicBezTo>
                  <a:cubicBezTo>
                    <a:pt x="13745" y="13200"/>
                    <a:pt x="13745" y="13200"/>
                    <a:pt x="13745" y="13200"/>
                  </a:cubicBezTo>
                  <a:cubicBezTo>
                    <a:pt x="13745" y="13200"/>
                    <a:pt x="14138" y="13200"/>
                    <a:pt x="14138" y="13200"/>
                  </a:cubicBezTo>
                  <a:cubicBezTo>
                    <a:pt x="15709" y="13200"/>
                    <a:pt x="15709" y="13200"/>
                    <a:pt x="15709" y="13200"/>
                  </a:cubicBezTo>
                  <a:cubicBezTo>
                    <a:pt x="16102" y="13200"/>
                    <a:pt x="16102" y="13200"/>
                    <a:pt x="16102" y="13200"/>
                  </a:cubicBezTo>
                  <a:lnTo>
                    <a:pt x="16102" y="1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 panose="020B0604020202020204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99" name="Google Shape;99;p21"/>
            <p:cNvCxnSpPr/>
            <p:nvPr/>
          </p:nvCxnSpPr>
          <p:spPr>
            <a:xfrm>
              <a:off x="105773" y="0"/>
              <a:ext cx="1270001" cy="127000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sp>
        <p:nvSpPr>
          <p:cNvPr id="100" name="Google Shape;100;p21"/>
          <p:cNvSpPr txBox="1"/>
          <p:nvPr/>
        </p:nvSpPr>
        <p:spPr>
          <a:xfrm>
            <a:off x="166134" y="4798980"/>
            <a:ext cx="490936" cy="201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B0604020202020204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coder://</a:t>
            </a:r>
            <a:endParaRPr sz="1100"/>
          </a:p>
        </p:txBody>
      </p:sp>
      <p:grpSp>
        <p:nvGrpSpPr>
          <p:cNvPr id="101" name="Google Shape;101;p21"/>
          <p:cNvGrpSpPr/>
          <p:nvPr/>
        </p:nvGrpSpPr>
        <p:grpSpPr>
          <a:xfrm>
            <a:off x="8370994" y="4854386"/>
            <a:ext cx="606874" cy="127318"/>
            <a:chOff x="-1" y="0"/>
            <a:chExt cx="809163" cy="169756"/>
          </a:xfrm>
        </p:grpSpPr>
        <p:pic>
          <p:nvPicPr>
            <p:cNvPr id="102" name="Google Shape;102;p21" descr="Graphic 16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39408" y="0"/>
              <a:ext cx="169754" cy="169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21" descr="Graphic 17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-1" y="1"/>
              <a:ext cx="169755" cy="1697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21"/>
            <p:cNvSpPr/>
            <p:nvPr/>
          </p:nvSpPr>
          <p:spPr>
            <a:xfrm>
              <a:off x="319335" y="16063"/>
              <a:ext cx="170498" cy="137928"/>
            </a:xfrm>
            <a:custGeom>
              <a:avLst/>
              <a:gdLst/>
              <a:ahLst/>
              <a:cxnLst/>
              <a:rect l="l" t="t" r="r" b="b"/>
              <a:pathLst>
                <a:path w="21600" h="21531" extrusionOk="0">
                  <a:moveTo>
                    <a:pt x="18146" y="1"/>
                  </a:moveTo>
                  <a:cubicBezTo>
                    <a:pt x="19257" y="1"/>
                    <a:pt x="20162" y="1115"/>
                    <a:pt x="20162" y="2485"/>
                  </a:cubicBezTo>
                  <a:cubicBezTo>
                    <a:pt x="20162" y="3855"/>
                    <a:pt x="19257" y="4969"/>
                    <a:pt x="18146" y="4969"/>
                  </a:cubicBezTo>
                  <a:cubicBezTo>
                    <a:pt x="17104" y="4969"/>
                    <a:pt x="16254" y="3989"/>
                    <a:pt x="16150" y="2738"/>
                  </a:cubicBezTo>
                  <a:lnTo>
                    <a:pt x="12869" y="1794"/>
                  </a:lnTo>
                  <a:lnTo>
                    <a:pt x="11741" y="5054"/>
                  </a:lnTo>
                  <a:cubicBezTo>
                    <a:pt x="13831" y="5247"/>
                    <a:pt x="15796" y="6013"/>
                    <a:pt x="17296" y="7296"/>
                  </a:cubicBezTo>
                  <a:cubicBezTo>
                    <a:pt x="17756" y="6864"/>
                    <a:pt x="18319" y="6625"/>
                    <a:pt x="18912" y="6625"/>
                  </a:cubicBezTo>
                  <a:cubicBezTo>
                    <a:pt x="20394" y="6625"/>
                    <a:pt x="21600" y="8111"/>
                    <a:pt x="21600" y="9938"/>
                  </a:cubicBezTo>
                  <a:cubicBezTo>
                    <a:pt x="21600" y="11195"/>
                    <a:pt x="21027" y="12316"/>
                    <a:pt x="20151" y="12866"/>
                  </a:cubicBezTo>
                  <a:cubicBezTo>
                    <a:pt x="20158" y="12993"/>
                    <a:pt x="20162" y="13121"/>
                    <a:pt x="20162" y="13250"/>
                  </a:cubicBezTo>
                  <a:cubicBezTo>
                    <a:pt x="20162" y="17816"/>
                    <a:pt x="15940" y="21531"/>
                    <a:pt x="10753" y="21531"/>
                  </a:cubicBezTo>
                  <a:cubicBezTo>
                    <a:pt x="5565" y="21531"/>
                    <a:pt x="1344" y="17816"/>
                    <a:pt x="1344" y="13250"/>
                  </a:cubicBezTo>
                  <a:cubicBezTo>
                    <a:pt x="1344" y="13099"/>
                    <a:pt x="1348" y="12950"/>
                    <a:pt x="1359" y="12805"/>
                  </a:cubicBezTo>
                  <a:cubicBezTo>
                    <a:pt x="536" y="12243"/>
                    <a:pt x="0" y="11148"/>
                    <a:pt x="0" y="9938"/>
                  </a:cubicBezTo>
                  <a:cubicBezTo>
                    <a:pt x="0" y="8111"/>
                    <a:pt x="1206" y="6625"/>
                    <a:pt x="2688" y="6625"/>
                  </a:cubicBezTo>
                  <a:cubicBezTo>
                    <a:pt x="3273" y="6625"/>
                    <a:pt x="3821" y="6849"/>
                    <a:pt x="4264" y="7253"/>
                  </a:cubicBezTo>
                  <a:cubicBezTo>
                    <a:pt x="5887" y="5888"/>
                    <a:pt x="8038" y="5105"/>
                    <a:pt x="10295" y="5009"/>
                  </a:cubicBezTo>
                  <a:lnTo>
                    <a:pt x="11854" y="504"/>
                  </a:lnTo>
                  <a:cubicBezTo>
                    <a:pt x="11983" y="135"/>
                    <a:pt x="12301" y="-69"/>
                    <a:pt x="12627" y="22"/>
                  </a:cubicBezTo>
                  <a:lnTo>
                    <a:pt x="16461" y="1127"/>
                  </a:lnTo>
                  <a:cubicBezTo>
                    <a:pt x="16822" y="449"/>
                    <a:pt x="17441" y="1"/>
                    <a:pt x="18146" y="1"/>
                  </a:cubicBezTo>
                  <a:close/>
                  <a:moveTo>
                    <a:pt x="18146" y="1657"/>
                  </a:moveTo>
                  <a:cubicBezTo>
                    <a:pt x="17774" y="1657"/>
                    <a:pt x="17474" y="2028"/>
                    <a:pt x="17474" y="2485"/>
                  </a:cubicBezTo>
                  <a:cubicBezTo>
                    <a:pt x="17474" y="2942"/>
                    <a:pt x="17774" y="3313"/>
                    <a:pt x="18146" y="3313"/>
                  </a:cubicBezTo>
                  <a:cubicBezTo>
                    <a:pt x="18517" y="3313"/>
                    <a:pt x="18818" y="2942"/>
                    <a:pt x="18818" y="2485"/>
                  </a:cubicBezTo>
                  <a:cubicBezTo>
                    <a:pt x="18818" y="2028"/>
                    <a:pt x="18517" y="1657"/>
                    <a:pt x="18146" y="1657"/>
                  </a:cubicBezTo>
                  <a:close/>
                  <a:moveTo>
                    <a:pt x="7393" y="10766"/>
                  </a:moveTo>
                  <a:cubicBezTo>
                    <a:pt x="6650" y="10766"/>
                    <a:pt x="6049" y="11507"/>
                    <a:pt x="6049" y="12422"/>
                  </a:cubicBezTo>
                  <a:cubicBezTo>
                    <a:pt x="6049" y="13337"/>
                    <a:pt x="6650" y="14078"/>
                    <a:pt x="7393" y="14078"/>
                  </a:cubicBezTo>
                  <a:cubicBezTo>
                    <a:pt x="8135" y="14078"/>
                    <a:pt x="8737" y="13337"/>
                    <a:pt x="8737" y="12422"/>
                  </a:cubicBezTo>
                  <a:cubicBezTo>
                    <a:pt x="8737" y="11507"/>
                    <a:pt x="8135" y="10766"/>
                    <a:pt x="7393" y="10766"/>
                  </a:cubicBezTo>
                  <a:close/>
                  <a:moveTo>
                    <a:pt x="14113" y="10766"/>
                  </a:moveTo>
                  <a:cubicBezTo>
                    <a:pt x="13371" y="10766"/>
                    <a:pt x="12769" y="11507"/>
                    <a:pt x="12769" y="12422"/>
                  </a:cubicBezTo>
                  <a:cubicBezTo>
                    <a:pt x="12769" y="13337"/>
                    <a:pt x="13371" y="14078"/>
                    <a:pt x="14113" y="14078"/>
                  </a:cubicBezTo>
                  <a:cubicBezTo>
                    <a:pt x="14856" y="14078"/>
                    <a:pt x="15457" y="13337"/>
                    <a:pt x="15457" y="12422"/>
                  </a:cubicBezTo>
                  <a:cubicBezTo>
                    <a:pt x="15457" y="11507"/>
                    <a:pt x="14856" y="10766"/>
                    <a:pt x="14113" y="10766"/>
                  </a:cubicBezTo>
                  <a:close/>
                  <a:moveTo>
                    <a:pt x="13568" y="16427"/>
                  </a:moveTo>
                  <a:cubicBezTo>
                    <a:pt x="13399" y="16394"/>
                    <a:pt x="13219" y="16441"/>
                    <a:pt x="13069" y="16574"/>
                  </a:cubicBezTo>
                  <a:cubicBezTo>
                    <a:pt x="11683" y="17811"/>
                    <a:pt x="9823" y="17808"/>
                    <a:pt x="8437" y="16574"/>
                  </a:cubicBezTo>
                  <a:cubicBezTo>
                    <a:pt x="8137" y="16307"/>
                    <a:pt x="7717" y="16390"/>
                    <a:pt x="7499" y="16760"/>
                  </a:cubicBezTo>
                  <a:cubicBezTo>
                    <a:pt x="7281" y="17129"/>
                    <a:pt x="7348" y="17647"/>
                    <a:pt x="7649" y="17916"/>
                  </a:cubicBezTo>
                  <a:cubicBezTo>
                    <a:pt x="8577" y="18742"/>
                    <a:pt x="9666" y="19156"/>
                    <a:pt x="10753" y="19156"/>
                  </a:cubicBezTo>
                  <a:cubicBezTo>
                    <a:pt x="11840" y="19156"/>
                    <a:pt x="12929" y="18742"/>
                    <a:pt x="13857" y="17916"/>
                  </a:cubicBezTo>
                  <a:cubicBezTo>
                    <a:pt x="14156" y="17647"/>
                    <a:pt x="14225" y="17131"/>
                    <a:pt x="14007" y="16760"/>
                  </a:cubicBezTo>
                  <a:cubicBezTo>
                    <a:pt x="13898" y="16573"/>
                    <a:pt x="13738" y="16460"/>
                    <a:pt x="13568" y="1642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05" name="Google Shape;105;p21"/>
          <p:cNvSpPr/>
          <p:nvPr/>
        </p:nvSpPr>
        <p:spPr>
          <a:xfrm>
            <a:off x="4909178" y="719715"/>
            <a:ext cx="3187719" cy="3286637"/>
          </a:xfrm>
          <a:custGeom>
            <a:avLst/>
            <a:gdLst/>
            <a:ahLst/>
            <a:cxnLst/>
            <a:rect l="l" t="t" r="r" b="b"/>
            <a:pathLst>
              <a:path w="19992" h="20085" extrusionOk="0">
                <a:moveTo>
                  <a:pt x="10201" y="1200"/>
                </a:moveTo>
                <a:cubicBezTo>
                  <a:pt x="10201" y="1200"/>
                  <a:pt x="6928" y="3034"/>
                  <a:pt x="3492" y="2635"/>
                </a:cubicBezTo>
                <a:cubicBezTo>
                  <a:pt x="56" y="2236"/>
                  <a:pt x="-1008" y="4707"/>
                  <a:pt x="1037" y="8294"/>
                </a:cubicBezTo>
                <a:cubicBezTo>
                  <a:pt x="3083" y="11881"/>
                  <a:pt x="1528" y="12439"/>
                  <a:pt x="1528" y="12439"/>
                </a:cubicBezTo>
                <a:cubicBezTo>
                  <a:pt x="2183" y="14113"/>
                  <a:pt x="2183" y="14113"/>
                  <a:pt x="2183" y="14113"/>
                </a:cubicBezTo>
                <a:cubicBezTo>
                  <a:pt x="2183" y="14113"/>
                  <a:pt x="3492" y="15866"/>
                  <a:pt x="4228" y="18177"/>
                </a:cubicBezTo>
                <a:cubicBezTo>
                  <a:pt x="4965" y="20489"/>
                  <a:pt x="9628" y="20728"/>
                  <a:pt x="11837" y="18735"/>
                </a:cubicBezTo>
                <a:cubicBezTo>
                  <a:pt x="14047" y="16743"/>
                  <a:pt x="13965" y="16822"/>
                  <a:pt x="16092" y="16424"/>
                </a:cubicBezTo>
                <a:cubicBezTo>
                  <a:pt x="18219" y="16025"/>
                  <a:pt x="20592" y="15308"/>
                  <a:pt x="19856" y="11482"/>
                </a:cubicBezTo>
                <a:cubicBezTo>
                  <a:pt x="19119" y="7656"/>
                  <a:pt x="19201" y="7656"/>
                  <a:pt x="19365" y="6381"/>
                </a:cubicBezTo>
                <a:cubicBezTo>
                  <a:pt x="19528" y="5106"/>
                  <a:pt x="20428" y="2794"/>
                  <a:pt x="18301" y="961"/>
                </a:cubicBezTo>
                <a:cubicBezTo>
                  <a:pt x="16174" y="-872"/>
                  <a:pt x="12083" y="324"/>
                  <a:pt x="10201" y="12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6" name="Google Shape;106;p21"/>
          <p:cNvSpPr/>
          <p:nvPr>
            <p:ph type="pic" idx="2"/>
          </p:nvPr>
        </p:nvSpPr>
        <p:spPr>
          <a:xfrm>
            <a:off x="5003761" y="755114"/>
            <a:ext cx="2997239" cy="296955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2_Title Slide">
  <p:cSld name="12_Title Slide">
    <p:bg>
      <p:bgPr>
        <a:gradFill>
          <a:gsLst>
            <a:gs pos="0">
              <a:schemeClr val="accent1"/>
            </a:gs>
            <a:gs pos="99000">
              <a:srgbClr val="66B8FF"/>
            </a:gs>
            <a:gs pos="100000">
              <a:srgbClr val="66B8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/>
          <p:nvPr>
            <p:ph type="pic" idx="2"/>
          </p:nvPr>
        </p:nvSpPr>
        <p:spPr>
          <a:xfrm>
            <a:off x="777241" y="707924"/>
            <a:ext cx="7589520" cy="3727656"/>
          </a:xfrm>
          <a:prstGeom prst="rect">
            <a:avLst/>
          </a:prstGeom>
          <a:noFill/>
          <a:ln>
            <a:noFill/>
          </a:ln>
          <a:effectLst>
            <a:outerShdw blurRad="736600" dist="38100" dir="5400000" rotWithShape="0">
              <a:srgbClr val="000000">
                <a:alpha val="22745"/>
              </a:srgbClr>
            </a:outerShdw>
          </a:effectLst>
        </p:spPr>
      </p:sp>
      <p:sp>
        <p:nvSpPr>
          <p:cNvPr id="109" name="Google Shape;109;p22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10" name="Google Shape;110;p22"/>
          <p:cNvGrpSpPr/>
          <p:nvPr/>
        </p:nvGrpSpPr>
        <p:grpSpPr>
          <a:xfrm>
            <a:off x="1006974" y="4822063"/>
            <a:ext cx="1031832" cy="952501"/>
            <a:chOff x="0" y="0"/>
            <a:chExt cx="1375774" cy="1270000"/>
          </a:xfrm>
        </p:grpSpPr>
        <p:sp>
          <p:nvSpPr>
            <p:cNvPr id="111" name="Google Shape;111;p22"/>
            <p:cNvSpPr/>
            <p:nvPr/>
          </p:nvSpPr>
          <p:spPr>
            <a:xfrm>
              <a:off x="0" y="71085"/>
              <a:ext cx="95579" cy="939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4" y="21600"/>
                  </a:moveTo>
                  <a:cubicBezTo>
                    <a:pt x="4713" y="21600"/>
                    <a:pt x="0" y="16800"/>
                    <a:pt x="0" y="10800"/>
                  </a:cubicBezTo>
                  <a:cubicBezTo>
                    <a:pt x="0" y="4800"/>
                    <a:pt x="4713" y="0"/>
                    <a:pt x="10604" y="0"/>
                  </a:cubicBezTo>
                  <a:cubicBezTo>
                    <a:pt x="16495" y="0"/>
                    <a:pt x="21600" y="4800"/>
                    <a:pt x="21600" y="10800"/>
                  </a:cubicBezTo>
                  <a:cubicBezTo>
                    <a:pt x="21600" y="16800"/>
                    <a:pt x="16495" y="21600"/>
                    <a:pt x="10604" y="21600"/>
                  </a:cubicBezTo>
                  <a:close/>
                  <a:moveTo>
                    <a:pt x="1571" y="10800"/>
                  </a:moveTo>
                  <a:cubicBezTo>
                    <a:pt x="1571" y="16000"/>
                    <a:pt x="5891" y="20000"/>
                    <a:pt x="10604" y="20000"/>
                  </a:cubicBezTo>
                  <a:cubicBezTo>
                    <a:pt x="15709" y="20000"/>
                    <a:pt x="19636" y="16000"/>
                    <a:pt x="19636" y="10800"/>
                  </a:cubicBezTo>
                  <a:cubicBezTo>
                    <a:pt x="19636" y="5600"/>
                    <a:pt x="15709" y="1600"/>
                    <a:pt x="10604" y="1600"/>
                  </a:cubicBezTo>
                  <a:cubicBezTo>
                    <a:pt x="5891" y="1600"/>
                    <a:pt x="1571" y="5600"/>
                    <a:pt x="1571" y="10800"/>
                  </a:cubicBezTo>
                  <a:close/>
                  <a:moveTo>
                    <a:pt x="16102" y="14800"/>
                  </a:moveTo>
                  <a:cubicBezTo>
                    <a:pt x="16102" y="16800"/>
                    <a:pt x="12960" y="17600"/>
                    <a:pt x="10996" y="17600"/>
                  </a:cubicBezTo>
                  <a:cubicBezTo>
                    <a:pt x="7069" y="17600"/>
                    <a:pt x="4320" y="14800"/>
                    <a:pt x="4320" y="10800"/>
                  </a:cubicBezTo>
                  <a:cubicBezTo>
                    <a:pt x="4320" y="6800"/>
                    <a:pt x="7069" y="4000"/>
                    <a:pt x="10996" y="4000"/>
                  </a:cubicBezTo>
                  <a:cubicBezTo>
                    <a:pt x="12175" y="4000"/>
                    <a:pt x="15709" y="4400"/>
                    <a:pt x="15709" y="68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4138" y="8400"/>
                    <a:pt x="14138" y="8400"/>
                    <a:pt x="14138" y="8400"/>
                  </a:cubicBezTo>
                  <a:cubicBezTo>
                    <a:pt x="13745" y="8400"/>
                    <a:pt x="13745" y="8400"/>
                    <a:pt x="13745" y="8400"/>
                  </a:cubicBezTo>
                  <a:cubicBezTo>
                    <a:pt x="13745" y="7200"/>
                    <a:pt x="13745" y="7200"/>
                    <a:pt x="13745" y="7200"/>
                  </a:cubicBezTo>
                  <a:cubicBezTo>
                    <a:pt x="13745" y="6400"/>
                    <a:pt x="12175" y="6000"/>
                    <a:pt x="10996" y="6000"/>
                  </a:cubicBezTo>
                  <a:cubicBezTo>
                    <a:pt x="8247" y="6000"/>
                    <a:pt x="6284" y="8000"/>
                    <a:pt x="6284" y="10800"/>
                  </a:cubicBezTo>
                  <a:cubicBezTo>
                    <a:pt x="6284" y="13600"/>
                    <a:pt x="8247" y="15600"/>
                    <a:pt x="10996" y="15600"/>
                  </a:cubicBezTo>
                  <a:cubicBezTo>
                    <a:pt x="12175" y="15600"/>
                    <a:pt x="13745" y="15200"/>
                    <a:pt x="13745" y="14400"/>
                  </a:cubicBezTo>
                  <a:cubicBezTo>
                    <a:pt x="13745" y="13200"/>
                    <a:pt x="13745" y="13200"/>
                    <a:pt x="13745" y="13200"/>
                  </a:cubicBezTo>
                  <a:cubicBezTo>
                    <a:pt x="13745" y="13200"/>
                    <a:pt x="14138" y="13200"/>
                    <a:pt x="14138" y="13200"/>
                  </a:cubicBezTo>
                  <a:cubicBezTo>
                    <a:pt x="15709" y="13200"/>
                    <a:pt x="15709" y="13200"/>
                    <a:pt x="15709" y="13200"/>
                  </a:cubicBezTo>
                  <a:cubicBezTo>
                    <a:pt x="16102" y="13200"/>
                    <a:pt x="16102" y="13200"/>
                    <a:pt x="16102" y="13200"/>
                  </a:cubicBezTo>
                  <a:lnTo>
                    <a:pt x="16102" y="1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 panose="020B0604020202020204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112" name="Google Shape;112;p22"/>
            <p:cNvCxnSpPr/>
            <p:nvPr/>
          </p:nvCxnSpPr>
          <p:spPr>
            <a:xfrm>
              <a:off x="105773" y="0"/>
              <a:ext cx="1270001" cy="127000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sp>
        <p:nvSpPr>
          <p:cNvPr id="113" name="Google Shape;113;p22"/>
          <p:cNvSpPr txBox="1"/>
          <p:nvPr/>
        </p:nvSpPr>
        <p:spPr>
          <a:xfrm>
            <a:off x="166134" y="4798980"/>
            <a:ext cx="490936" cy="201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B0604020202020204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coder://</a:t>
            </a:r>
            <a:endParaRPr sz="1100"/>
          </a:p>
        </p:txBody>
      </p:sp>
      <p:grpSp>
        <p:nvGrpSpPr>
          <p:cNvPr id="114" name="Google Shape;114;p22"/>
          <p:cNvGrpSpPr/>
          <p:nvPr/>
        </p:nvGrpSpPr>
        <p:grpSpPr>
          <a:xfrm>
            <a:off x="8370994" y="4854386"/>
            <a:ext cx="606874" cy="127318"/>
            <a:chOff x="-1" y="0"/>
            <a:chExt cx="809163" cy="169756"/>
          </a:xfrm>
        </p:grpSpPr>
        <p:pic>
          <p:nvPicPr>
            <p:cNvPr id="115" name="Google Shape;115;p22" descr="Graphic 7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39408" y="0"/>
              <a:ext cx="169754" cy="169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22" descr="Graphic 8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-1" y="1"/>
              <a:ext cx="169755" cy="1697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22"/>
            <p:cNvSpPr/>
            <p:nvPr/>
          </p:nvSpPr>
          <p:spPr>
            <a:xfrm>
              <a:off x="319335" y="16063"/>
              <a:ext cx="170498" cy="137928"/>
            </a:xfrm>
            <a:custGeom>
              <a:avLst/>
              <a:gdLst/>
              <a:ahLst/>
              <a:cxnLst/>
              <a:rect l="l" t="t" r="r" b="b"/>
              <a:pathLst>
                <a:path w="21600" h="21531" extrusionOk="0">
                  <a:moveTo>
                    <a:pt x="18146" y="1"/>
                  </a:moveTo>
                  <a:cubicBezTo>
                    <a:pt x="19257" y="1"/>
                    <a:pt x="20162" y="1115"/>
                    <a:pt x="20162" y="2485"/>
                  </a:cubicBezTo>
                  <a:cubicBezTo>
                    <a:pt x="20162" y="3855"/>
                    <a:pt x="19257" y="4969"/>
                    <a:pt x="18146" y="4969"/>
                  </a:cubicBezTo>
                  <a:cubicBezTo>
                    <a:pt x="17104" y="4969"/>
                    <a:pt x="16254" y="3989"/>
                    <a:pt x="16150" y="2738"/>
                  </a:cubicBezTo>
                  <a:lnTo>
                    <a:pt x="12869" y="1794"/>
                  </a:lnTo>
                  <a:lnTo>
                    <a:pt x="11741" y="5054"/>
                  </a:lnTo>
                  <a:cubicBezTo>
                    <a:pt x="13831" y="5247"/>
                    <a:pt x="15796" y="6013"/>
                    <a:pt x="17296" y="7296"/>
                  </a:cubicBezTo>
                  <a:cubicBezTo>
                    <a:pt x="17756" y="6864"/>
                    <a:pt x="18319" y="6625"/>
                    <a:pt x="18912" y="6625"/>
                  </a:cubicBezTo>
                  <a:cubicBezTo>
                    <a:pt x="20394" y="6625"/>
                    <a:pt x="21600" y="8111"/>
                    <a:pt x="21600" y="9938"/>
                  </a:cubicBezTo>
                  <a:cubicBezTo>
                    <a:pt x="21600" y="11195"/>
                    <a:pt x="21027" y="12316"/>
                    <a:pt x="20151" y="12866"/>
                  </a:cubicBezTo>
                  <a:cubicBezTo>
                    <a:pt x="20158" y="12993"/>
                    <a:pt x="20162" y="13121"/>
                    <a:pt x="20162" y="13250"/>
                  </a:cubicBezTo>
                  <a:cubicBezTo>
                    <a:pt x="20162" y="17816"/>
                    <a:pt x="15940" y="21531"/>
                    <a:pt x="10753" y="21531"/>
                  </a:cubicBezTo>
                  <a:cubicBezTo>
                    <a:pt x="5565" y="21531"/>
                    <a:pt x="1344" y="17816"/>
                    <a:pt x="1344" y="13250"/>
                  </a:cubicBezTo>
                  <a:cubicBezTo>
                    <a:pt x="1344" y="13099"/>
                    <a:pt x="1348" y="12950"/>
                    <a:pt x="1359" y="12805"/>
                  </a:cubicBezTo>
                  <a:cubicBezTo>
                    <a:pt x="536" y="12243"/>
                    <a:pt x="0" y="11148"/>
                    <a:pt x="0" y="9938"/>
                  </a:cubicBezTo>
                  <a:cubicBezTo>
                    <a:pt x="0" y="8111"/>
                    <a:pt x="1206" y="6625"/>
                    <a:pt x="2688" y="6625"/>
                  </a:cubicBezTo>
                  <a:cubicBezTo>
                    <a:pt x="3273" y="6625"/>
                    <a:pt x="3821" y="6849"/>
                    <a:pt x="4264" y="7253"/>
                  </a:cubicBezTo>
                  <a:cubicBezTo>
                    <a:pt x="5887" y="5888"/>
                    <a:pt x="8038" y="5105"/>
                    <a:pt x="10295" y="5009"/>
                  </a:cubicBezTo>
                  <a:lnTo>
                    <a:pt x="11854" y="504"/>
                  </a:lnTo>
                  <a:cubicBezTo>
                    <a:pt x="11983" y="135"/>
                    <a:pt x="12301" y="-69"/>
                    <a:pt x="12627" y="22"/>
                  </a:cubicBezTo>
                  <a:lnTo>
                    <a:pt x="16461" y="1127"/>
                  </a:lnTo>
                  <a:cubicBezTo>
                    <a:pt x="16822" y="449"/>
                    <a:pt x="17441" y="1"/>
                    <a:pt x="18146" y="1"/>
                  </a:cubicBezTo>
                  <a:close/>
                  <a:moveTo>
                    <a:pt x="18146" y="1657"/>
                  </a:moveTo>
                  <a:cubicBezTo>
                    <a:pt x="17774" y="1657"/>
                    <a:pt x="17474" y="2028"/>
                    <a:pt x="17474" y="2485"/>
                  </a:cubicBezTo>
                  <a:cubicBezTo>
                    <a:pt x="17474" y="2942"/>
                    <a:pt x="17774" y="3313"/>
                    <a:pt x="18146" y="3313"/>
                  </a:cubicBezTo>
                  <a:cubicBezTo>
                    <a:pt x="18517" y="3313"/>
                    <a:pt x="18818" y="2942"/>
                    <a:pt x="18818" y="2485"/>
                  </a:cubicBezTo>
                  <a:cubicBezTo>
                    <a:pt x="18818" y="2028"/>
                    <a:pt x="18517" y="1657"/>
                    <a:pt x="18146" y="1657"/>
                  </a:cubicBezTo>
                  <a:close/>
                  <a:moveTo>
                    <a:pt x="7393" y="10766"/>
                  </a:moveTo>
                  <a:cubicBezTo>
                    <a:pt x="6650" y="10766"/>
                    <a:pt x="6049" y="11507"/>
                    <a:pt x="6049" y="12422"/>
                  </a:cubicBezTo>
                  <a:cubicBezTo>
                    <a:pt x="6049" y="13337"/>
                    <a:pt x="6650" y="14078"/>
                    <a:pt x="7393" y="14078"/>
                  </a:cubicBezTo>
                  <a:cubicBezTo>
                    <a:pt x="8135" y="14078"/>
                    <a:pt x="8737" y="13337"/>
                    <a:pt x="8737" y="12422"/>
                  </a:cubicBezTo>
                  <a:cubicBezTo>
                    <a:pt x="8737" y="11507"/>
                    <a:pt x="8135" y="10766"/>
                    <a:pt x="7393" y="10766"/>
                  </a:cubicBezTo>
                  <a:close/>
                  <a:moveTo>
                    <a:pt x="14113" y="10766"/>
                  </a:moveTo>
                  <a:cubicBezTo>
                    <a:pt x="13371" y="10766"/>
                    <a:pt x="12769" y="11507"/>
                    <a:pt x="12769" y="12422"/>
                  </a:cubicBezTo>
                  <a:cubicBezTo>
                    <a:pt x="12769" y="13337"/>
                    <a:pt x="13371" y="14078"/>
                    <a:pt x="14113" y="14078"/>
                  </a:cubicBezTo>
                  <a:cubicBezTo>
                    <a:pt x="14856" y="14078"/>
                    <a:pt x="15457" y="13337"/>
                    <a:pt x="15457" y="12422"/>
                  </a:cubicBezTo>
                  <a:cubicBezTo>
                    <a:pt x="15457" y="11507"/>
                    <a:pt x="14856" y="10766"/>
                    <a:pt x="14113" y="10766"/>
                  </a:cubicBezTo>
                  <a:close/>
                  <a:moveTo>
                    <a:pt x="13568" y="16427"/>
                  </a:moveTo>
                  <a:cubicBezTo>
                    <a:pt x="13399" y="16394"/>
                    <a:pt x="13219" y="16441"/>
                    <a:pt x="13069" y="16574"/>
                  </a:cubicBezTo>
                  <a:cubicBezTo>
                    <a:pt x="11683" y="17811"/>
                    <a:pt x="9823" y="17808"/>
                    <a:pt x="8437" y="16574"/>
                  </a:cubicBezTo>
                  <a:cubicBezTo>
                    <a:pt x="8137" y="16307"/>
                    <a:pt x="7717" y="16390"/>
                    <a:pt x="7499" y="16760"/>
                  </a:cubicBezTo>
                  <a:cubicBezTo>
                    <a:pt x="7281" y="17129"/>
                    <a:pt x="7348" y="17647"/>
                    <a:pt x="7649" y="17916"/>
                  </a:cubicBezTo>
                  <a:cubicBezTo>
                    <a:pt x="8577" y="18742"/>
                    <a:pt x="9666" y="19156"/>
                    <a:pt x="10753" y="19156"/>
                  </a:cubicBezTo>
                  <a:cubicBezTo>
                    <a:pt x="11840" y="19156"/>
                    <a:pt x="12929" y="18742"/>
                    <a:pt x="13857" y="17916"/>
                  </a:cubicBezTo>
                  <a:cubicBezTo>
                    <a:pt x="14156" y="17647"/>
                    <a:pt x="14225" y="17131"/>
                    <a:pt x="14007" y="16760"/>
                  </a:cubicBezTo>
                  <a:cubicBezTo>
                    <a:pt x="13898" y="16573"/>
                    <a:pt x="13738" y="16460"/>
                    <a:pt x="13568" y="1642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3_Title Slide">
  <p:cSld name="13_Title Slid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/>
          <p:nvPr>
            <p:ph type="pic" idx="2"/>
          </p:nvPr>
        </p:nvSpPr>
        <p:spPr>
          <a:xfrm>
            <a:off x="0" y="0"/>
            <a:ext cx="3524218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3"/>
          <p:cNvSpPr txBox="1"/>
          <p:nvPr>
            <p:ph type="sldNum" idx="12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sz="14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6_Title Slide">
  <p:cSld name="16_Title Slide">
    <p:bg>
      <p:bgPr>
        <a:gradFill>
          <a:gsLst>
            <a:gs pos="0">
              <a:schemeClr val="accent1"/>
            </a:gs>
            <a:gs pos="99000">
              <a:srgbClr val="66B8FF"/>
            </a:gs>
            <a:gs pos="100000">
              <a:srgbClr val="66B8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23" name="Google Shape;123;p24"/>
          <p:cNvGrpSpPr/>
          <p:nvPr/>
        </p:nvGrpSpPr>
        <p:grpSpPr>
          <a:xfrm>
            <a:off x="1006974" y="4822063"/>
            <a:ext cx="1031832" cy="952501"/>
            <a:chOff x="0" y="0"/>
            <a:chExt cx="1375774" cy="1270000"/>
          </a:xfrm>
        </p:grpSpPr>
        <p:sp>
          <p:nvSpPr>
            <p:cNvPr id="124" name="Google Shape;124;p24"/>
            <p:cNvSpPr/>
            <p:nvPr/>
          </p:nvSpPr>
          <p:spPr>
            <a:xfrm>
              <a:off x="0" y="71085"/>
              <a:ext cx="95579" cy="939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4" y="21600"/>
                  </a:moveTo>
                  <a:cubicBezTo>
                    <a:pt x="4713" y="21600"/>
                    <a:pt x="0" y="16800"/>
                    <a:pt x="0" y="10800"/>
                  </a:cubicBezTo>
                  <a:cubicBezTo>
                    <a:pt x="0" y="4800"/>
                    <a:pt x="4713" y="0"/>
                    <a:pt x="10604" y="0"/>
                  </a:cubicBezTo>
                  <a:cubicBezTo>
                    <a:pt x="16495" y="0"/>
                    <a:pt x="21600" y="4800"/>
                    <a:pt x="21600" y="10800"/>
                  </a:cubicBezTo>
                  <a:cubicBezTo>
                    <a:pt x="21600" y="16800"/>
                    <a:pt x="16495" y="21600"/>
                    <a:pt x="10604" y="21600"/>
                  </a:cubicBezTo>
                  <a:close/>
                  <a:moveTo>
                    <a:pt x="1571" y="10800"/>
                  </a:moveTo>
                  <a:cubicBezTo>
                    <a:pt x="1571" y="16000"/>
                    <a:pt x="5891" y="20000"/>
                    <a:pt x="10604" y="20000"/>
                  </a:cubicBezTo>
                  <a:cubicBezTo>
                    <a:pt x="15709" y="20000"/>
                    <a:pt x="19636" y="16000"/>
                    <a:pt x="19636" y="10800"/>
                  </a:cubicBezTo>
                  <a:cubicBezTo>
                    <a:pt x="19636" y="5600"/>
                    <a:pt x="15709" y="1600"/>
                    <a:pt x="10604" y="1600"/>
                  </a:cubicBezTo>
                  <a:cubicBezTo>
                    <a:pt x="5891" y="1600"/>
                    <a:pt x="1571" y="5600"/>
                    <a:pt x="1571" y="10800"/>
                  </a:cubicBezTo>
                  <a:close/>
                  <a:moveTo>
                    <a:pt x="16102" y="14800"/>
                  </a:moveTo>
                  <a:cubicBezTo>
                    <a:pt x="16102" y="16800"/>
                    <a:pt x="12960" y="17600"/>
                    <a:pt x="10996" y="17600"/>
                  </a:cubicBezTo>
                  <a:cubicBezTo>
                    <a:pt x="7069" y="17600"/>
                    <a:pt x="4320" y="14800"/>
                    <a:pt x="4320" y="10800"/>
                  </a:cubicBezTo>
                  <a:cubicBezTo>
                    <a:pt x="4320" y="6800"/>
                    <a:pt x="7069" y="4000"/>
                    <a:pt x="10996" y="4000"/>
                  </a:cubicBezTo>
                  <a:cubicBezTo>
                    <a:pt x="12175" y="4000"/>
                    <a:pt x="15709" y="4400"/>
                    <a:pt x="15709" y="68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4138" y="8400"/>
                    <a:pt x="14138" y="8400"/>
                    <a:pt x="14138" y="8400"/>
                  </a:cubicBezTo>
                  <a:cubicBezTo>
                    <a:pt x="13745" y="8400"/>
                    <a:pt x="13745" y="8400"/>
                    <a:pt x="13745" y="8400"/>
                  </a:cubicBezTo>
                  <a:cubicBezTo>
                    <a:pt x="13745" y="7200"/>
                    <a:pt x="13745" y="7200"/>
                    <a:pt x="13745" y="7200"/>
                  </a:cubicBezTo>
                  <a:cubicBezTo>
                    <a:pt x="13745" y="6400"/>
                    <a:pt x="12175" y="6000"/>
                    <a:pt x="10996" y="6000"/>
                  </a:cubicBezTo>
                  <a:cubicBezTo>
                    <a:pt x="8247" y="6000"/>
                    <a:pt x="6284" y="8000"/>
                    <a:pt x="6284" y="10800"/>
                  </a:cubicBezTo>
                  <a:cubicBezTo>
                    <a:pt x="6284" y="13600"/>
                    <a:pt x="8247" y="15600"/>
                    <a:pt x="10996" y="15600"/>
                  </a:cubicBezTo>
                  <a:cubicBezTo>
                    <a:pt x="12175" y="15600"/>
                    <a:pt x="13745" y="15200"/>
                    <a:pt x="13745" y="14400"/>
                  </a:cubicBezTo>
                  <a:cubicBezTo>
                    <a:pt x="13745" y="13200"/>
                    <a:pt x="13745" y="13200"/>
                    <a:pt x="13745" y="13200"/>
                  </a:cubicBezTo>
                  <a:cubicBezTo>
                    <a:pt x="13745" y="13200"/>
                    <a:pt x="14138" y="13200"/>
                    <a:pt x="14138" y="13200"/>
                  </a:cubicBezTo>
                  <a:cubicBezTo>
                    <a:pt x="15709" y="13200"/>
                    <a:pt x="15709" y="13200"/>
                    <a:pt x="15709" y="13200"/>
                  </a:cubicBezTo>
                  <a:cubicBezTo>
                    <a:pt x="16102" y="13200"/>
                    <a:pt x="16102" y="13200"/>
                    <a:pt x="16102" y="13200"/>
                  </a:cubicBezTo>
                  <a:lnTo>
                    <a:pt x="16102" y="1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 panose="020B0604020202020204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125" name="Google Shape;125;p24"/>
            <p:cNvCxnSpPr/>
            <p:nvPr/>
          </p:nvCxnSpPr>
          <p:spPr>
            <a:xfrm>
              <a:off x="105773" y="0"/>
              <a:ext cx="1270001" cy="127000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sp>
        <p:nvSpPr>
          <p:cNvPr id="126" name="Google Shape;126;p24"/>
          <p:cNvSpPr txBox="1"/>
          <p:nvPr/>
        </p:nvSpPr>
        <p:spPr>
          <a:xfrm>
            <a:off x="166134" y="4798980"/>
            <a:ext cx="490936" cy="201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B0604020202020204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coder://</a:t>
            </a:r>
            <a:endParaRPr sz="1100"/>
          </a:p>
        </p:txBody>
      </p:sp>
      <p:grpSp>
        <p:nvGrpSpPr>
          <p:cNvPr id="127" name="Google Shape;127;p24"/>
          <p:cNvGrpSpPr/>
          <p:nvPr/>
        </p:nvGrpSpPr>
        <p:grpSpPr>
          <a:xfrm>
            <a:off x="8370994" y="4854386"/>
            <a:ext cx="606874" cy="127318"/>
            <a:chOff x="-1" y="0"/>
            <a:chExt cx="809163" cy="169756"/>
          </a:xfrm>
        </p:grpSpPr>
        <p:pic>
          <p:nvPicPr>
            <p:cNvPr id="128" name="Google Shape;128;p24" descr="Graphic 7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39408" y="0"/>
              <a:ext cx="169754" cy="169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4" descr="Graphic 8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-1" y="1"/>
              <a:ext cx="169755" cy="1697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24"/>
            <p:cNvSpPr/>
            <p:nvPr/>
          </p:nvSpPr>
          <p:spPr>
            <a:xfrm>
              <a:off x="319335" y="16063"/>
              <a:ext cx="170498" cy="137928"/>
            </a:xfrm>
            <a:custGeom>
              <a:avLst/>
              <a:gdLst/>
              <a:ahLst/>
              <a:cxnLst/>
              <a:rect l="l" t="t" r="r" b="b"/>
              <a:pathLst>
                <a:path w="21600" h="21531" extrusionOk="0">
                  <a:moveTo>
                    <a:pt x="18146" y="1"/>
                  </a:moveTo>
                  <a:cubicBezTo>
                    <a:pt x="19257" y="1"/>
                    <a:pt x="20162" y="1115"/>
                    <a:pt x="20162" y="2485"/>
                  </a:cubicBezTo>
                  <a:cubicBezTo>
                    <a:pt x="20162" y="3855"/>
                    <a:pt x="19257" y="4969"/>
                    <a:pt x="18146" y="4969"/>
                  </a:cubicBezTo>
                  <a:cubicBezTo>
                    <a:pt x="17104" y="4969"/>
                    <a:pt x="16254" y="3989"/>
                    <a:pt x="16150" y="2738"/>
                  </a:cubicBezTo>
                  <a:lnTo>
                    <a:pt x="12869" y="1794"/>
                  </a:lnTo>
                  <a:lnTo>
                    <a:pt x="11741" y="5054"/>
                  </a:lnTo>
                  <a:cubicBezTo>
                    <a:pt x="13831" y="5247"/>
                    <a:pt x="15796" y="6013"/>
                    <a:pt x="17296" y="7296"/>
                  </a:cubicBezTo>
                  <a:cubicBezTo>
                    <a:pt x="17756" y="6864"/>
                    <a:pt x="18319" y="6625"/>
                    <a:pt x="18912" y="6625"/>
                  </a:cubicBezTo>
                  <a:cubicBezTo>
                    <a:pt x="20394" y="6625"/>
                    <a:pt x="21600" y="8111"/>
                    <a:pt x="21600" y="9938"/>
                  </a:cubicBezTo>
                  <a:cubicBezTo>
                    <a:pt x="21600" y="11195"/>
                    <a:pt x="21027" y="12316"/>
                    <a:pt x="20151" y="12866"/>
                  </a:cubicBezTo>
                  <a:cubicBezTo>
                    <a:pt x="20158" y="12993"/>
                    <a:pt x="20162" y="13121"/>
                    <a:pt x="20162" y="13250"/>
                  </a:cubicBezTo>
                  <a:cubicBezTo>
                    <a:pt x="20162" y="17816"/>
                    <a:pt x="15940" y="21531"/>
                    <a:pt x="10753" y="21531"/>
                  </a:cubicBezTo>
                  <a:cubicBezTo>
                    <a:pt x="5565" y="21531"/>
                    <a:pt x="1344" y="17816"/>
                    <a:pt x="1344" y="13250"/>
                  </a:cubicBezTo>
                  <a:cubicBezTo>
                    <a:pt x="1344" y="13099"/>
                    <a:pt x="1348" y="12950"/>
                    <a:pt x="1359" y="12805"/>
                  </a:cubicBezTo>
                  <a:cubicBezTo>
                    <a:pt x="536" y="12243"/>
                    <a:pt x="0" y="11148"/>
                    <a:pt x="0" y="9938"/>
                  </a:cubicBezTo>
                  <a:cubicBezTo>
                    <a:pt x="0" y="8111"/>
                    <a:pt x="1206" y="6625"/>
                    <a:pt x="2688" y="6625"/>
                  </a:cubicBezTo>
                  <a:cubicBezTo>
                    <a:pt x="3273" y="6625"/>
                    <a:pt x="3821" y="6849"/>
                    <a:pt x="4264" y="7253"/>
                  </a:cubicBezTo>
                  <a:cubicBezTo>
                    <a:pt x="5887" y="5888"/>
                    <a:pt x="8038" y="5105"/>
                    <a:pt x="10295" y="5009"/>
                  </a:cubicBezTo>
                  <a:lnTo>
                    <a:pt x="11854" y="504"/>
                  </a:lnTo>
                  <a:cubicBezTo>
                    <a:pt x="11983" y="135"/>
                    <a:pt x="12301" y="-69"/>
                    <a:pt x="12627" y="22"/>
                  </a:cubicBezTo>
                  <a:lnTo>
                    <a:pt x="16461" y="1127"/>
                  </a:lnTo>
                  <a:cubicBezTo>
                    <a:pt x="16822" y="449"/>
                    <a:pt x="17441" y="1"/>
                    <a:pt x="18146" y="1"/>
                  </a:cubicBezTo>
                  <a:close/>
                  <a:moveTo>
                    <a:pt x="18146" y="1657"/>
                  </a:moveTo>
                  <a:cubicBezTo>
                    <a:pt x="17774" y="1657"/>
                    <a:pt x="17474" y="2028"/>
                    <a:pt x="17474" y="2485"/>
                  </a:cubicBezTo>
                  <a:cubicBezTo>
                    <a:pt x="17474" y="2942"/>
                    <a:pt x="17774" y="3313"/>
                    <a:pt x="18146" y="3313"/>
                  </a:cubicBezTo>
                  <a:cubicBezTo>
                    <a:pt x="18517" y="3313"/>
                    <a:pt x="18818" y="2942"/>
                    <a:pt x="18818" y="2485"/>
                  </a:cubicBezTo>
                  <a:cubicBezTo>
                    <a:pt x="18818" y="2028"/>
                    <a:pt x="18517" y="1657"/>
                    <a:pt x="18146" y="1657"/>
                  </a:cubicBezTo>
                  <a:close/>
                  <a:moveTo>
                    <a:pt x="7393" y="10766"/>
                  </a:moveTo>
                  <a:cubicBezTo>
                    <a:pt x="6650" y="10766"/>
                    <a:pt x="6049" y="11507"/>
                    <a:pt x="6049" y="12422"/>
                  </a:cubicBezTo>
                  <a:cubicBezTo>
                    <a:pt x="6049" y="13337"/>
                    <a:pt x="6650" y="14078"/>
                    <a:pt x="7393" y="14078"/>
                  </a:cubicBezTo>
                  <a:cubicBezTo>
                    <a:pt x="8135" y="14078"/>
                    <a:pt x="8737" y="13337"/>
                    <a:pt x="8737" y="12422"/>
                  </a:cubicBezTo>
                  <a:cubicBezTo>
                    <a:pt x="8737" y="11507"/>
                    <a:pt x="8135" y="10766"/>
                    <a:pt x="7393" y="10766"/>
                  </a:cubicBezTo>
                  <a:close/>
                  <a:moveTo>
                    <a:pt x="14113" y="10766"/>
                  </a:moveTo>
                  <a:cubicBezTo>
                    <a:pt x="13371" y="10766"/>
                    <a:pt x="12769" y="11507"/>
                    <a:pt x="12769" y="12422"/>
                  </a:cubicBezTo>
                  <a:cubicBezTo>
                    <a:pt x="12769" y="13337"/>
                    <a:pt x="13371" y="14078"/>
                    <a:pt x="14113" y="14078"/>
                  </a:cubicBezTo>
                  <a:cubicBezTo>
                    <a:pt x="14856" y="14078"/>
                    <a:pt x="15457" y="13337"/>
                    <a:pt x="15457" y="12422"/>
                  </a:cubicBezTo>
                  <a:cubicBezTo>
                    <a:pt x="15457" y="11507"/>
                    <a:pt x="14856" y="10766"/>
                    <a:pt x="14113" y="10766"/>
                  </a:cubicBezTo>
                  <a:close/>
                  <a:moveTo>
                    <a:pt x="13568" y="16427"/>
                  </a:moveTo>
                  <a:cubicBezTo>
                    <a:pt x="13399" y="16394"/>
                    <a:pt x="13219" y="16441"/>
                    <a:pt x="13069" y="16574"/>
                  </a:cubicBezTo>
                  <a:cubicBezTo>
                    <a:pt x="11683" y="17811"/>
                    <a:pt x="9823" y="17808"/>
                    <a:pt x="8437" y="16574"/>
                  </a:cubicBezTo>
                  <a:cubicBezTo>
                    <a:pt x="8137" y="16307"/>
                    <a:pt x="7717" y="16390"/>
                    <a:pt x="7499" y="16760"/>
                  </a:cubicBezTo>
                  <a:cubicBezTo>
                    <a:pt x="7281" y="17129"/>
                    <a:pt x="7348" y="17647"/>
                    <a:pt x="7649" y="17916"/>
                  </a:cubicBezTo>
                  <a:cubicBezTo>
                    <a:pt x="8577" y="18742"/>
                    <a:pt x="9666" y="19156"/>
                    <a:pt x="10753" y="19156"/>
                  </a:cubicBezTo>
                  <a:cubicBezTo>
                    <a:pt x="11840" y="19156"/>
                    <a:pt x="12929" y="18742"/>
                    <a:pt x="13857" y="17916"/>
                  </a:cubicBezTo>
                  <a:cubicBezTo>
                    <a:pt x="14156" y="17647"/>
                    <a:pt x="14225" y="17131"/>
                    <a:pt x="14007" y="16760"/>
                  </a:cubicBezTo>
                  <a:cubicBezTo>
                    <a:pt x="13898" y="16573"/>
                    <a:pt x="13738" y="16460"/>
                    <a:pt x="13568" y="1642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31" name="Google Shape;131;p24"/>
          <p:cNvSpPr/>
          <p:nvPr>
            <p:ph type="pic" idx="2"/>
          </p:nvPr>
        </p:nvSpPr>
        <p:spPr>
          <a:xfrm>
            <a:off x="1519919" y="1451918"/>
            <a:ext cx="3080657" cy="2950030"/>
          </a:xfrm>
          <a:prstGeom prst="rect">
            <a:avLst/>
          </a:prstGeom>
          <a:noFill/>
          <a:ln>
            <a:noFill/>
          </a:ln>
          <a:effectLst>
            <a:outerShdw blurRad="635000" dist="63500" dir="5400000" rotWithShape="0">
              <a:srgbClr val="004480">
                <a:alpha val="69803"/>
              </a:srgbClr>
            </a:outerShdw>
          </a:effectLst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Slide">
  <p:cSld name="17_Title Slide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34" name="Google Shape;134;p25"/>
          <p:cNvSpPr/>
          <p:nvPr>
            <p:ph type="pic" idx="2"/>
          </p:nvPr>
        </p:nvSpPr>
        <p:spPr>
          <a:xfrm>
            <a:off x="3886200" y="1205593"/>
            <a:ext cx="4114800" cy="199480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Title Slide">
  <p:cSld name="31_Title Slid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37" name="Google Shape;137;p26"/>
          <p:cNvSpPr/>
          <p:nvPr>
            <p:ph type="pic" idx="2"/>
          </p:nvPr>
        </p:nvSpPr>
        <p:spPr>
          <a:xfrm>
            <a:off x="1075214" y="1981901"/>
            <a:ext cx="1183033" cy="1183034"/>
          </a:xfrm>
          <a:prstGeom prst="rect">
            <a:avLst/>
          </a:prstGeom>
          <a:noFill/>
          <a:ln>
            <a:noFill/>
          </a:ln>
          <a:effectLst>
            <a:outerShdw blurRad="330200" rotWithShape="0">
              <a:srgbClr val="000000">
                <a:alpha val="20784"/>
              </a:srgbClr>
            </a:outerShdw>
          </a:effectLst>
        </p:spPr>
      </p:sp>
      <p:sp>
        <p:nvSpPr>
          <p:cNvPr id="138" name="Google Shape;138;p26"/>
          <p:cNvSpPr/>
          <p:nvPr>
            <p:ph type="pic" idx="3"/>
          </p:nvPr>
        </p:nvSpPr>
        <p:spPr>
          <a:xfrm>
            <a:off x="3012061" y="1981901"/>
            <a:ext cx="1183033" cy="1183034"/>
          </a:xfrm>
          <a:prstGeom prst="rect">
            <a:avLst/>
          </a:prstGeom>
          <a:noFill/>
          <a:ln>
            <a:noFill/>
          </a:ln>
          <a:effectLst>
            <a:outerShdw blurRad="330200" rotWithShape="0">
              <a:srgbClr val="000000">
                <a:alpha val="20784"/>
              </a:srgbClr>
            </a:outerShdw>
          </a:effectLst>
        </p:spPr>
      </p:sp>
      <p:sp>
        <p:nvSpPr>
          <p:cNvPr id="139" name="Google Shape;139;p26"/>
          <p:cNvSpPr/>
          <p:nvPr>
            <p:ph type="pic" idx="4"/>
          </p:nvPr>
        </p:nvSpPr>
        <p:spPr>
          <a:xfrm>
            <a:off x="4948908" y="1981901"/>
            <a:ext cx="1183034" cy="1183034"/>
          </a:xfrm>
          <a:prstGeom prst="rect">
            <a:avLst/>
          </a:prstGeom>
          <a:noFill/>
          <a:ln>
            <a:noFill/>
          </a:ln>
          <a:effectLst>
            <a:outerShdw blurRad="330200" rotWithShape="0">
              <a:srgbClr val="000000">
                <a:alpha val="20784"/>
              </a:srgbClr>
            </a:outerShdw>
          </a:effectLst>
        </p:spPr>
      </p:sp>
      <p:sp>
        <p:nvSpPr>
          <p:cNvPr id="140" name="Google Shape;140;p26"/>
          <p:cNvSpPr/>
          <p:nvPr>
            <p:ph type="pic" idx="5"/>
          </p:nvPr>
        </p:nvSpPr>
        <p:spPr>
          <a:xfrm>
            <a:off x="6885755" y="1981901"/>
            <a:ext cx="1183033" cy="1183034"/>
          </a:xfrm>
          <a:prstGeom prst="rect">
            <a:avLst/>
          </a:prstGeom>
          <a:noFill/>
          <a:ln>
            <a:noFill/>
          </a:ln>
          <a:effectLst>
            <a:outerShdw blurRad="330200" rotWithShape="0">
              <a:srgbClr val="000000">
                <a:alpha val="20784"/>
              </a:srgbClr>
            </a:outerShdw>
          </a:effectLst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8_Custom Layout">
  <p:cSld name="68_Custom Layou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43" name="Google Shape;143;p27"/>
          <p:cNvSpPr/>
          <p:nvPr>
            <p:ph type="pic" idx="2"/>
          </p:nvPr>
        </p:nvSpPr>
        <p:spPr>
          <a:xfrm>
            <a:off x="3622605" y="1487431"/>
            <a:ext cx="552672" cy="551816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7"/>
          <p:cNvSpPr/>
          <p:nvPr>
            <p:ph type="pic" idx="3"/>
          </p:nvPr>
        </p:nvSpPr>
        <p:spPr>
          <a:xfrm>
            <a:off x="5206963" y="1487431"/>
            <a:ext cx="552672" cy="551816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27"/>
          <p:cNvSpPr/>
          <p:nvPr>
            <p:ph type="pic" idx="4"/>
          </p:nvPr>
        </p:nvSpPr>
        <p:spPr>
          <a:xfrm>
            <a:off x="6759776" y="1487431"/>
            <a:ext cx="552672" cy="551816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27"/>
          <p:cNvSpPr/>
          <p:nvPr>
            <p:ph type="pic" idx="5"/>
          </p:nvPr>
        </p:nvSpPr>
        <p:spPr>
          <a:xfrm>
            <a:off x="3622605" y="3171619"/>
            <a:ext cx="552672" cy="551816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27"/>
          <p:cNvSpPr/>
          <p:nvPr>
            <p:ph type="pic" idx="6"/>
          </p:nvPr>
        </p:nvSpPr>
        <p:spPr>
          <a:xfrm>
            <a:off x="5206963" y="3171619"/>
            <a:ext cx="552672" cy="551816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7"/>
          <p:cNvSpPr/>
          <p:nvPr>
            <p:ph type="pic" idx="7"/>
          </p:nvPr>
        </p:nvSpPr>
        <p:spPr>
          <a:xfrm>
            <a:off x="6759776" y="3171619"/>
            <a:ext cx="552672" cy="55181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">
  <p:cSld name="18_Title Slid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51" name="Google Shape;151;p28"/>
          <p:cNvSpPr/>
          <p:nvPr>
            <p:ph type="pic" idx="2"/>
          </p:nvPr>
        </p:nvSpPr>
        <p:spPr>
          <a:xfrm>
            <a:off x="1143000" y="1133073"/>
            <a:ext cx="1802262" cy="289600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Slide">
  <p:cSld name="19_Title Slide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54" name="Google Shape;154;p29"/>
          <p:cNvSpPr/>
          <p:nvPr>
            <p:ph type="pic" idx="2"/>
          </p:nvPr>
        </p:nvSpPr>
        <p:spPr>
          <a:xfrm>
            <a:off x="4504314" y="2571750"/>
            <a:ext cx="1439286" cy="1439286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9"/>
          <p:cNvSpPr/>
          <p:nvPr>
            <p:ph type="pic" idx="3"/>
          </p:nvPr>
        </p:nvSpPr>
        <p:spPr>
          <a:xfrm>
            <a:off x="2823657" y="2571750"/>
            <a:ext cx="1439286" cy="1439286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29"/>
          <p:cNvSpPr/>
          <p:nvPr>
            <p:ph type="pic" idx="4"/>
          </p:nvPr>
        </p:nvSpPr>
        <p:spPr>
          <a:xfrm>
            <a:off x="1143000" y="2571750"/>
            <a:ext cx="1439286" cy="143928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59" name="Google Shape;159;p30"/>
          <p:cNvSpPr/>
          <p:nvPr>
            <p:ph type="pic" idx="2"/>
          </p:nvPr>
        </p:nvSpPr>
        <p:spPr>
          <a:xfrm>
            <a:off x="-373" y="0"/>
            <a:ext cx="3047951" cy="257175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30"/>
          <p:cNvSpPr/>
          <p:nvPr>
            <p:ph type="pic" idx="3"/>
          </p:nvPr>
        </p:nvSpPr>
        <p:spPr>
          <a:xfrm>
            <a:off x="3048473" y="0"/>
            <a:ext cx="3047952" cy="257175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30"/>
          <p:cNvSpPr/>
          <p:nvPr>
            <p:ph type="pic" idx="4"/>
          </p:nvPr>
        </p:nvSpPr>
        <p:spPr>
          <a:xfrm>
            <a:off x="6096423" y="0"/>
            <a:ext cx="3047951" cy="25717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3_Custom Layout">
  <p:cSld name="83_Custom Layou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64" name="Google Shape;164;p31"/>
          <p:cNvSpPr/>
          <p:nvPr>
            <p:ph type="pic" idx="2"/>
          </p:nvPr>
        </p:nvSpPr>
        <p:spPr>
          <a:xfrm>
            <a:off x="-1" y="1612447"/>
            <a:ext cx="3047952" cy="1612447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31"/>
          <p:cNvSpPr/>
          <p:nvPr>
            <p:ph type="pic" idx="3"/>
          </p:nvPr>
        </p:nvSpPr>
        <p:spPr>
          <a:xfrm>
            <a:off x="-1" y="0"/>
            <a:ext cx="3047952" cy="161244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31"/>
          <p:cNvSpPr/>
          <p:nvPr>
            <p:ph type="pic" idx="4"/>
          </p:nvPr>
        </p:nvSpPr>
        <p:spPr>
          <a:xfrm>
            <a:off x="6096049" y="1612447"/>
            <a:ext cx="3047951" cy="161244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1"/>
          <p:cNvSpPr/>
          <p:nvPr>
            <p:ph type="pic" idx="5"/>
          </p:nvPr>
        </p:nvSpPr>
        <p:spPr>
          <a:xfrm>
            <a:off x="6096049" y="0"/>
            <a:ext cx="3047951" cy="1612447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1"/>
          <p:cNvSpPr/>
          <p:nvPr>
            <p:ph type="pic" idx="6"/>
          </p:nvPr>
        </p:nvSpPr>
        <p:spPr>
          <a:xfrm>
            <a:off x="3048099" y="-1"/>
            <a:ext cx="3047952" cy="322489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7_Custom Layout">
  <p:cSld name="87_Custom Layou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71" name="Google Shape;171;p32"/>
          <p:cNvSpPr/>
          <p:nvPr>
            <p:ph type="pic" idx="2"/>
          </p:nvPr>
        </p:nvSpPr>
        <p:spPr>
          <a:xfrm>
            <a:off x="479144" y="576600"/>
            <a:ext cx="3995243" cy="399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2"/>
          <p:cNvSpPr/>
          <p:nvPr>
            <p:ph type="pic" idx="3"/>
          </p:nvPr>
        </p:nvSpPr>
        <p:spPr>
          <a:xfrm>
            <a:off x="4658461" y="576602"/>
            <a:ext cx="1911161" cy="1908795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32"/>
          <p:cNvSpPr/>
          <p:nvPr>
            <p:ph type="pic" idx="4"/>
          </p:nvPr>
        </p:nvSpPr>
        <p:spPr>
          <a:xfrm>
            <a:off x="6775640" y="2658104"/>
            <a:ext cx="1911161" cy="190879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0_Title Slide">
  <p:cSld name="20_Title Slide">
    <p:bg>
      <p:bgPr>
        <a:gradFill>
          <a:gsLst>
            <a:gs pos="0">
              <a:schemeClr val="accent1"/>
            </a:gs>
            <a:gs pos="99000">
              <a:srgbClr val="66B8FF"/>
            </a:gs>
            <a:gs pos="100000">
              <a:srgbClr val="66B8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76" name="Google Shape;176;p33"/>
          <p:cNvGrpSpPr/>
          <p:nvPr/>
        </p:nvGrpSpPr>
        <p:grpSpPr>
          <a:xfrm>
            <a:off x="1006974" y="4822063"/>
            <a:ext cx="1031832" cy="952501"/>
            <a:chOff x="0" y="0"/>
            <a:chExt cx="1375774" cy="1270000"/>
          </a:xfrm>
        </p:grpSpPr>
        <p:sp>
          <p:nvSpPr>
            <p:cNvPr id="177" name="Google Shape;177;p33"/>
            <p:cNvSpPr/>
            <p:nvPr/>
          </p:nvSpPr>
          <p:spPr>
            <a:xfrm>
              <a:off x="0" y="71085"/>
              <a:ext cx="95579" cy="939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4" y="21600"/>
                  </a:moveTo>
                  <a:cubicBezTo>
                    <a:pt x="4713" y="21600"/>
                    <a:pt x="0" y="16800"/>
                    <a:pt x="0" y="10800"/>
                  </a:cubicBezTo>
                  <a:cubicBezTo>
                    <a:pt x="0" y="4800"/>
                    <a:pt x="4713" y="0"/>
                    <a:pt x="10604" y="0"/>
                  </a:cubicBezTo>
                  <a:cubicBezTo>
                    <a:pt x="16495" y="0"/>
                    <a:pt x="21600" y="4800"/>
                    <a:pt x="21600" y="10800"/>
                  </a:cubicBezTo>
                  <a:cubicBezTo>
                    <a:pt x="21600" y="16800"/>
                    <a:pt x="16495" y="21600"/>
                    <a:pt x="10604" y="21600"/>
                  </a:cubicBezTo>
                  <a:close/>
                  <a:moveTo>
                    <a:pt x="1571" y="10800"/>
                  </a:moveTo>
                  <a:cubicBezTo>
                    <a:pt x="1571" y="16000"/>
                    <a:pt x="5891" y="20000"/>
                    <a:pt x="10604" y="20000"/>
                  </a:cubicBezTo>
                  <a:cubicBezTo>
                    <a:pt x="15709" y="20000"/>
                    <a:pt x="19636" y="16000"/>
                    <a:pt x="19636" y="10800"/>
                  </a:cubicBezTo>
                  <a:cubicBezTo>
                    <a:pt x="19636" y="5600"/>
                    <a:pt x="15709" y="1600"/>
                    <a:pt x="10604" y="1600"/>
                  </a:cubicBezTo>
                  <a:cubicBezTo>
                    <a:pt x="5891" y="1600"/>
                    <a:pt x="1571" y="5600"/>
                    <a:pt x="1571" y="10800"/>
                  </a:cubicBezTo>
                  <a:close/>
                  <a:moveTo>
                    <a:pt x="16102" y="14800"/>
                  </a:moveTo>
                  <a:cubicBezTo>
                    <a:pt x="16102" y="16800"/>
                    <a:pt x="12960" y="17600"/>
                    <a:pt x="10996" y="17600"/>
                  </a:cubicBezTo>
                  <a:cubicBezTo>
                    <a:pt x="7069" y="17600"/>
                    <a:pt x="4320" y="14800"/>
                    <a:pt x="4320" y="10800"/>
                  </a:cubicBezTo>
                  <a:cubicBezTo>
                    <a:pt x="4320" y="6800"/>
                    <a:pt x="7069" y="4000"/>
                    <a:pt x="10996" y="4000"/>
                  </a:cubicBezTo>
                  <a:cubicBezTo>
                    <a:pt x="12175" y="4000"/>
                    <a:pt x="15709" y="4400"/>
                    <a:pt x="15709" y="68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4138" y="8400"/>
                    <a:pt x="14138" y="8400"/>
                    <a:pt x="14138" y="8400"/>
                  </a:cubicBezTo>
                  <a:cubicBezTo>
                    <a:pt x="13745" y="8400"/>
                    <a:pt x="13745" y="8400"/>
                    <a:pt x="13745" y="8400"/>
                  </a:cubicBezTo>
                  <a:cubicBezTo>
                    <a:pt x="13745" y="7200"/>
                    <a:pt x="13745" y="7200"/>
                    <a:pt x="13745" y="7200"/>
                  </a:cubicBezTo>
                  <a:cubicBezTo>
                    <a:pt x="13745" y="6400"/>
                    <a:pt x="12175" y="6000"/>
                    <a:pt x="10996" y="6000"/>
                  </a:cubicBezTo>
                  <a:cubicBezTo>
                    <a:pt x="8247" y="6000"/>
                    <a:pt x="6284" y="8000"/>
                    <a:pt x="6284" y="10800"/>
                  </a:cubicBezTo>
                  <a:cubicBezTo>
                    <a:pt x="6284" y="13600"/>
                    <a:pt x="8247" y="15600"/>
                    <a:pt x="10996" y="15600"/>
                  </a:cubicBezTo>
                  <a:cubicBezTo>
                    <a:pt x="12175" y="15600"/>
                    <a:pt x="13745" y="15200"/>
                    <a:pt x="13745" y="14400"/>
                  </a:cubicBezTo>
                  <a:cubicBezTo>
                    <a:pt x="13745" y="13200"/>
                    <a:pt x="13745" y="13200"/>
                    <a:pt x="13745" y="13200"/>
                  </a:cubicBezTo>
                  <a:cubicBezTo>
                    <a:pt x="13745" y="13200"/>
                    <a:pt x="14138" y="13200"/>
                    <a:pt x="14138" y="13200"/>
                  </a:cubicBezTo>
                  <a:cubicBezTo>
                    <a:pt x="15709" y="13200"/>
                    <a:pt x="15709" y="13200"/>
                    <a:pt x="15709" y="13200"/>
                  </a:cubicBezTo>
                  <a:cubicBezTo>
                    <a:pt x="16102" y="13200"/>
                    <a:pt x="16102" y="13200"/>
                    <a:pt x="16102" y="13200"/>
                  </a:cubicBezTo>
                  <a:lnTo>
                    <a:pt x="16102" y="1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 panose="020B0604020202020204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178" name="Google Shape;178;p33"/>
            <p:cNvCxnSpPr/>
            <p:nvPr/>
          </p:nvCxnSpPr>
          <p:spPr>
            <a:xfrm>
              <a:off x="105773" y="0"/>
              <a:ext cx="1270001" cy="127000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sp>
        <p:nvSpPr>
          <p:cNvPr id="179" name="Google Shape;179;p33"/>
          <p:cNvSpPr txBox="1"/>
          <p:nvPr/>
        </p:nvSpPr>
        <p:spPr>
          <a:xfrm>
            <a:off x="166134" y="4798980"/>
            <a:ext cx="490936" cy="201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B0604020202020204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coder://</a:t>
            </a:r>
            <a:endParaRPr sz="1100"/>
          </a:p>
        </p:txBody>
      </p:sp>
      <p:grpSp>
        <p:nvGrpSpPr>
          <p:cNvPr id="180" name="Google Shape;180;p33"/>
          <p:cNvGrpSpPr/>
          <p:nvPr/>
        </p:nvGrpSpPr>
        <p:grpSpPr>
          <a:xfrm>
            <a:off x="8370994" y="4854386"/>
            <a:ext cx="606874" cy="127318"/>
            <a:chOff x="-1" y="0"/>
            <a:chExt cx="809163" cy="169756"/>
          </a:xfrm>
        </p:grpSpPr>
        <p:pic>
          <p:nvPicPr>
            <p:cNvPr id="181" name="Google Shape;181;p33" descr="Graphic 7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39408" y="0"/>
              <a:ext cx="169754" cy="169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33" descr="Graphic 8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-1" y="1"/>
              <a:ext cx="169755" cy="1697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33"/>
            <p:cNvSpPr/>
            <p:nvPr/>
          </p:nvSpPr>
          <p:spPr>
            <a:xfrm>
              <a:off x="319335" y="16063"/>
              <a:ext cx="170498" cy="137928"/>
            </a:xfrm>
            <a:custGeom>
              <a:avLst/>
              <a:gdLst/>
              <a:ahLst/>
              <a:cxnLst/>
              <a:rect l="l" t="t" r="r" b="b"/>
              <a:pathLst>
                <a:path w="21600" h="21531" extrusionOk="0">
                  <a:moveTo>
                    <a:pt x="18146" y="1"/>
                  </a:moveTo>
                  <a:cubicBezTo>
                    <a:pt x="19257" y="1"/>
                    <a:pt x="20162" y="1115"/>
                    <a:pt x="20162" y="2485"/>
                  </a:cubicBezTo>
                  <a:cubicBezTo>
                    <a:pt x="20162" y="3855"/>
                    <a:pt x="19257" y="4969"/>
                    <a:pt x="18146" y="4969"/>
                  </a:cubicBezTo>
                  <a:cubicBezTo>
                    <a:pt x="17104" y="4969"/>
                    <a:pt x="16254" y="3989"/>
                    <a:pt x="16150" y="2738"/>
                  </a:cubicBezTo>
                  <a:lnTo>
                    <a:pt x="12869" y="1794"/>
                  </a:lnTo>
                  <a:lnTo>
                    <a:pt x="11741" y="5054"/>
                  </a:lnTo>
                  <a:cubicBezTo>
                    <a:pt x="13831" y="5247"/>
                    <a:pt x="15796" y="6013"/>
                    <a:pt x="17296" y="7296"/>
                  </a:cubicBezTo>
                  <a:cubicBezTo>
                    <a:pt x="17756" y="6864"/>
                    <a:pt x="18319" y="6625"/>
                    <a:pt x="18912" y="6625"/>
                  </a:cubicBezTo>
                  <a:cubicBezTo>
                    <a:pt x="20394" y="6625"/>
                    <a:pt x="21600" y="8111"/>
                    <a:pt x="21600" y="9938"/>
                  </a:cubicBezTo>
                  <a:cubicBezTo>
                    <a:pt x="21600" y="11195"/>
                    <a:pt x="21027" y="12316"/>
                    <a:pt x="20151" y="12866"/>
                  </a:cubicBezTo>
                  <a:cubicBezTo>
                    <a:pt x="20158" y="12993"/>
                    <a:pt x="20162" y="13121"/>
                    <a:pt x="20162" y="13250"/>
                  </a:cubicBezTo>
                  <a:cubicBezTo>
                    <a:pt x="20162" y="17816"/>
                    <a:pt x="15940" y="21531"/>
                    <a:pt x="10753" y="21531"/>
                  </a:cubicBezTo>
                  <a:cubicBezTo>
                    <a:pt x="5565" y="21531"/>
                    <a:pt x="1344" y="17816"/>
                    <a:pt x="1344" y="13250"/>
                  </a:cubicBezTo>
                  <a:cubicBezTo>
                    <a:pt x="1344" y="13099"/>
                    <a:pt x="1348" y="12950"/>
                    <a:pt x="1359" y="12805"/>
                  </a:cubicBezTo>
                  <a:cubicBezTo>
                    <a:pt x="536" y="12243"/>
                    <a:pt x="0" y="11148"/>
                    <a:pt x="0" y="9938"/>
                  </a:cubicBezTo>
                  <a:cubicBezTo>
                    <a:pt x="0" y="8111"/>
                    <a:pt x="1206" y="6625"/>
                    <a:pt x="2688" y="6625"/>
                  </a:cubicBezTo>
                  <a:cubicBezTo>
                    <a:pt x="3273" y="6625"/>
                    <a:pt x="3821" y="6849"/>
                    <a:pt x="4264" y="7253"/>
                  </a:cubicBezTo>
                  <a:cubicBezTo>
                    <a:pt x="5887" y="5888"/>
                    <a:pt x="8038" y="5105"/>
                    <a:pt x="10295" y="5009"/>
                  </a:cubicBezTo>
                  <a:lnTo>
                    <a:pt x="11854" y="504"/>
                  </a:lnTo>
                  <a:cubicBezTo>
                    <a:pt x="11983" y="135"/>
                    <a:pt x="12301" y="-69"/>
                    <a:pt x="12627" y="22"/>
                  </a:cubicBezTo>
                  <a:lnTo>
                    <a:pt x="16461" y="1127"/>
                  </a:lnTo>
                  <a:cubicBezTo>
                    <a:pt x="16822" y="449"/>
                    <a:pt x="17441" y="1"/>
                    <a:pt x="18146" y="1"/>
                  </a:cubicBezTo>
                  <a:close/>
                  <a:moveTo>
                    <a:pt x="18146" y="1657"/>
                  </a:moveTo>
                  <a:cubicBezTo>
                    <a:pt x="17774" y="1657"/>
                    <a:pt x="17474" y="2028"/>
                    <a:pt x="17474" y="2485"/>
                  </a:cubicBezTo>
                  <a:cubicBezTo>
                    <a:pt x="17474" y="2942"/>
                    <a:pt x="17774" y="3313"/>
                    <a:pt x="18146" y="3313"/>
                  </a:cubicBezTo>
                  <a:cubicBezTo>
                    <a:pt x="18517" y="3313"/>
                    <a:pt x="18818" y="2942"/>
                    <a:pt x="18818" y="2485"/>
                  </a:cubicBezTo>
                  <a:cubicBezTo>
                    <a:pt x="18818" y="2028"/>
                    <a:pt x="18517" y="1657"/>
                    <a:pt x="18146" y="1657"/>
                  </a:cubicBezTo>
                  <a:close/>
                  <a:moveTo>
                    <a:pt x="7393" y="10766"/>
                  </a:moveTo>
                  <a:cubicBezTo>
                    <a:pt x="6650" y="10766"/>
                    <a:pt x="6049" y="11507"/>
                    <a:pt x="6049" y="12422"/>
                  </a:cubicBezTo>
                  <a:cubicBezTo>
                    <a:pt x="6049" y="13337"/>
                    <a:pt x="6650" y="14078"/>
                    <a:pt x="7393" y="14078"/>
                  </a:cubicBezTo>
                  <a:cubicBezTo>
                    <a:pt x="8135" y="14078"/>
                    <a:pt x="8737" y="13337"/>
                    <a:pt x="8737" y="12422"/>
                  </a:cubicBezTo>
                  <a:cubicBezTo>
                    <a:pt x="8737" y="11507"/>
                    <a:pt x="8135" y="10766"/>
                    <a:pt x="7393" y="10766"/>
                  </a:cubicBezTo>
                  <a:close/>
                  <a:moveTo>
                    <a:pt x="14113" y="10766"/>
                  </a:moveTo>
                  <a:cubicBezTo>
                    <a:pt x="13371" y="10766"/>
                    <a:pt x="12769" y="11507"/>
                    <a:pt x="12769" y="12422"/>
                  </a:cubicBezTo>
                  <a:cubicBezTo>
                    <a:pt x="12769" y="13337"/>
                    <a:pt x="13371" y="14078"/>
                    <a:pt x="14113" y="14078"/>
                  </a:cubicBezTo>
                  <a:cubicBezTo>
                    <a:pt x="14856" y="14078"/>
                    <a:pt x="15457" y="13337"/>
                    <a:pt x="15457" y="12422"/>
                  </a:cubicBezTo>
                  <a:cubicBezTo>
                    <a:pt x="15457" y="11507"/>
                    <a:pt x="14856" y="10766"/>
                    <a:pt x="14113" y="10766"/>
                  </a:cubicBezTo>
                  <a:close/>
                  <a:moveTo>
                    <a:pt x="13568" y="16427"/>
                  </a:moveTo>
                  <a:cubicBezTo>
                    <a:pt x="13399" y="16394"/>
                    <a:pt x="13219" y="16441"/>
                    <a:pt x="13069" y="16574"/>
                  </a:cubicBezTo>
                  <a:cubicBezTo>
                    <a:pt x="11683" y="17811"/>
                    <a:pt x="9823" y="17808"/>
                    <a:pt x="8437" y="16574"/>
                  </a:cubicBezTo>
                  <a:cubicBezTo>
                    <a:pt x="8137" y="16307"/>
                    <a:pt x="7717" y="16390"/>
                    <a:pt x="7499" y="16760"/>
                  </a:cubicBezTo>
                  <a:cubicBezTo>
                    <a:pt x="7281" y="17129"/>
                    <a:pt x="7348" y="17647"/>
                    <a:pt x="7649" y="17916"/>
                  </a:cubicBezTo>
                  <a:cubicBezTo>
                    <a:pt x="8577" y="18742"/>
                    <a:pt x="9666" y="19156"/>
                    <a:pt x="10753" y="19156"/>
                  </a:cubicBezTo>
                  <a:cubicBezTo>
                    <a:pt x="11840" y="19156"/>
                    <a:pt x="12929" y="18742"/>
                    <a:pt x="13857" y="17916"/>
                  </a:cubicBezTo>
                  <a:cubicBezTo>
                    <a:pt x="14156" y="17647"/>
                    <a:pt x="14225" y="17131"/>
                    <a:pt x="14007" y="16760"/>
                  </a:cubicBezTo>
                  <a:cubicBezTo>
                    <a:pt x="13898" y="16573"/>
                    <a:pt x="13738" y="16460"/>
                    <a:pt x="13568" y="1642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84" name="Google Shape;184;p33"/>
          <p:cNvSpPr/>
          <p:nvPr>
            <p:ph type="pic" idx="2"/>
          </p:nvPr>
        </p:nvSpPr>
        <p:spPr>
          <a:xfrm>
            <a:off x="6609601" y="2778071"/>
            <a:ext cx="2057405" cy="1899759"/>
          </a:xfrm>
          <a:prstGeom prst="rect">
            <a:avLst/>
          </a:prstGeom>
          <a:noFill/>
          <a:ln>
            <a:noFill/>
          </a:ln>
          <a:effectLst>
            <a:outerShdw blurRad="508000" dist="38100" dir="5400000" rotWithShape="0">
              <a:srgbClr val="000000">
                <a:alpha val="24705"/>
              </a:srgbClr>
            </a:outerShdw>
          </a:effectLst>
        </p:spPr>
      </p:sp>
      <p:sp>
        <p:nvSpPr>
          <p:cNvPr id="185" name="Google Shape;185;p33"/>
          <p:cNvSpPr/>
          <p:nvPr>
            <p:ph type="pic" idx="3"/>
          </p:nvPr>
        </p:nvSpPr>
        <p:spPr>
          <a:xfrm>
            <a:off x="4148558" y="2778071"/>
            <a:ext cx="2057405" cy="1899759"/>
          </a:xfrm>
          <a:prstGeom prst="rect">
            <a:avLst/>
          </a:prstGeom>
          <a:noFill/>
          <a:ln>
            <a:noFill/>
          </a:ln>
          <a:effectLst>
            <a:outerShdw blurRad="508000" dist="38100" dir="5400000" rotWithShape="0">
              <a:srgbClr val="000000">
                <a:alpha val="24705"/>
              </a:srgbClr>
            </a:outerShdw>
          </a:effectLst>
        </p:spPr>
      </p:sp>
      <p:sp>
        <p:nvSpPr>
          <p:cNvPr id="186" name="Google Shape;186;p33"/>
          <p:cNvSpPr/>
          <p:nvPr>
            <p:ph type="pic" idx="4"/>
          </p:nvPr>
        </p:nvSpPr>
        <p:spPr>
          <a:xfrm>
            <a:off x="476995" y="2778071"/>
            <a:ext cx="3267926" cy="1897169"/>
          </a:xfrm>
          <a:prstGeom prst="rect">
            <a:avLst/>
          </a:prstGeom>
          <a:noFill/>
          <a:ln>
            <a:noFill/>
          </a:ln>
          <a:effectLst>
            <a:outerShdw blurRad="508000" dist="38100" dir="5400000" rotWithShape="0">
              <a:srgbClr val="000000">
                <a:alpha val="24705"/>
              </a:srgbClr>
            </a:outerShdw>
          </a:effectLst>
        </p:spPr>
      </p:sp>
      <p:sp>
        <p:nvSpPr>
          <p:cNvPr id="187" name="Google Shape;187;p33"/>
          <p:cNvSpPr/>
          <p:nvPr>
            <p:ph type="pic" idx="5"/>
          </p:nvPr>
        </p:nvSpPr>
        <p:spPr>
          <a:xfrm>
            <a:off x="6609600" y="640589"/>
            <a:ext cx="2057406" cy="1899760"/>
          </a:xfrm>
          <a:prstGeom prst="rect">
            <a:avLst/>
          </a:prstGeom>
          <a:noFill/>
          <a:ln>
            <a:noFill/>
          </a:ln>
          <a:effectLst>
            <a:outerShdw blurRad="508000" dist="38100" dir="5400000" rotWithShape="0">
              <a:srgbClr val="000000">
                <a:alpha val="24705"/>
              </a:srgbClr>
            </a:outerShdw>
          </a:effectLst>
        </p:spPr>
      </p:sp>
      <p:sp>
        <p:nvSpPr>
          <p:cNvPr id="188" name="Google Shape;188;p33"/>
          <p:cNvSpPr/>
          <p:nvPr>
            <p:ph type="pic" idx="6"/>
          </p:nvPr>
        </p:nvSpPr>
        <p:spPr>
          <a:xfrm>
            <a:off x="2938037" y="643178"/>
            <a:ext cx="3267927" cy="1897169"/>
          </a:xfrm>
          <a:prstGeom prst="rect">
            <a:avLst/>
          </a:prstGeom>
          <a:noFill/>
          <a:ln>
            <a:noFill/>
          </a:ln>
          <a:effectLst>
            <a:outerShdw blurRad="508000" dist="38100" dir="5400000" rotWithShape="0">
              <a:srgbClr val="000000">
                <a:alpha val="24705"/>
              </a:srgbClr>
            </a:outerShdw>
          </a:effectLst>
        </p:spPr>
      </p:sp>
      <p:sp>
        <p:nvSpPr>
          <p:cNvPr id="189" name="Google Shape;189;p33"/>
          <p:cNvSpPr/>
          <p:nvPr>
            <p:ph type="pic" idx="7"/>
          </p:nvPr>
        </p:nvSpPr>
        <p:spPr>
          <a:xfrm>
            <a:off x="476995" y="640586"/>
            <a:ext cx="2057407" cy="1899761"/>
          </a:xfrm>
          <a:prstGeom prst="rect">
            <a:avLst/>
          </a:prstGeom>
          <a:noFill/>
          <a:ln>
            <a:noFill/>
          </a:ln>
          <a:effectLst>
            <a:outerShdw blurRad="508000" dist="38100" dir="5400000" rotWithShape="0">
              <a:srgbClr val="000000">
                <a:alpha val="24705"/>
              </a:srgbClr>
            </a:outerShdw>
          </a:effectLst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_Title Slide">
  <p:cSld name="8_Title Slide">
    <p:bg>
      <p:bgPr>
        <a:gradFill>
          <a:gsLst>
            <a:gs pos="0">
              <a:schemeClr val="accent2"/>
            </a:gs>
            <a:gs pos="99000">
              <a:srgbClr val="FF58D9"/>
            </a:gs>
            <a:gs pos="100000">
              <a:srgbClr val="FF58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92" name="Google Shape;192;p34"/>
          <p:cNvGrpSpPr/>
          <p:nvPr/>
        </p:nvGrpSpPr>
        <p:grpSpPr>
          <a:xfrm>
            <a:off x="1006974" y="4822063"/>
            <a:ext cx="1031832" cy="952501"/>
            <a:chOff x="0" y="0"/>
            <a:chExt cx="1375774" cy="1270000"/>
          </a:xfrm>
        </p:grpSpPr>
        <p:sp>
          <p:nvSpPr>
            <p:cNvPr id="193" name="Google Shape;193;p34"/>
            <p:cNvSpPr/>
            <p:nvPr/>
          </p:nvSpPr>
          <p:spPr>
            <a:xfrm>
              <a:off x="0" y="71085"/>
              <a:ext cx="95579" cy="939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4" y="21600"/>
                  </a:moveTo>
                  <a:cubicBezTo>
                    <a:pt x="4713" y="21600"/>
                    <a:pt x="0" y="16800"/>
                    <a:pt x="0" y="10800"/>
                  </a:cubicBezTo>
                  <a:cubicBezTo>
                    <a:pt x="0" y="4800"/>
                    <a:pt x="4713" y="0"/>
                    <a:pt x="10604" y="0"/>
                  </a:cubicBezTo>
                  <a:cubicBezTo>
                    <a:pt x="16495" y="0"/>
                    <a:pt x="21600" y="4800"/>
                    <a:pt x="21600" y="10800"/>
                  </a:cubicBezTo>
                  <a:cubicBezTo>
                    <a:pt x="21600" y="16800"/>
                    <a:pt x="16495" y="21600"/>
                    <a:pt x="10604" y="21600"/>
                  </a:cubicBezTo>
                  <a:close/>
                  <a:moveTo>
                    <a:pt x="1571" y="10800"/>
                  </a:moveTo>
                  <a:cubicBezTo>
                    <a:pt x="1571" y="16000"/>
                    <a:pt x="5891" y="20000"/>
                    <a:pt x="10604" y="20000"/>
                  </a:cubicBezTo>
                  <a:cubicBezTo>
                    <a:pt x="15709" y="20000"/>
                    <a:pt x="19636" y="16000"/>
                    <a:pt x="19636" y="10800"/>
                  </a:cubicBezTo>
                  <a:cubicBezTo>
                    <a:pt x="19636" y="5600"/>
                    <a:pt x="15709" y="1600"/>
                    <a:pt x="10604" y="1600"/>
                  </a:cubicBezTo>
                  <a:cubicBezTo>
                    <a:pt x="5891" y="1600"/>
                    <a:pt x="1571" y="5600"/>
                    <a:pt x="1571" y="10800"/>
                  </a:cubicBezTo>
                  <a:close/>
                  <a:moveTo>
                    <a:pt x="16102" y="14800"/>
                  </a:moveTo>
                  <a:cubicBezTo>
                    <a:pt x="16102" y="16800"/>
                    <a:pt x="12960" y="17600"/>
                    <a:pt x="10996" y="17600"/>
                  </a:cubicBezTo>
                  <a:cubicBezTo>
                    <a:pt x="7069" y="17600"/>
                    <a:pt x="4320" y="14800"/>
                    <a:pt x="4320" y="10800"/>
                  </a:cubicBezTo>
                  <a:cubicBezTo>
                    <a:pt x="4320" y="6800"/>
                    <a:pt x="7069" y="4000"/>
                    <a:pt x="10996" y="4000"/>
                  </a:cubicBezTo>
                  <a:cubicBezTo>
                    <a:pt x="12175" y="4000"/>
                    <a:pt x="15709" y="4400"/>
                    <a:pt x="15709" y="68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4138" y="8400"/>
                    <a:pt x="14138" y="8400"/>
                    <a:pt x="14138" y="8400"/>
                  </a:cubicBezTo>
                  <a:cubicBezTo>
                    <a:pt x="13745" y="8400"/>
                    <a:pt x="13745" y="8400"/>
                    <a:pt x="13745" y="8400"/>
                  </a:cubicBezTo>
                  <a:cubicBezTo>
                    <a:pt x="13745" y="7200"/>
                    <a:pt x="13745" y="7200"/>
                    <a:pt x="13745" y="7200"/>
                  </a:cubicBezTo>
                  <a:cubicBezTo>
                    <a:pt x="13745" y="6400"/>
                    <a:pt x="12175" y="6000"/>
                    <a:pt x="10996" y="6000"/>
                  </a:cubicBezTo>
                  <a:cubicBezTo>
                    <a:pt x="8247" y="6000"/>
                    <a:pt x="6284" y="8000"/>
                    <a:pt x="6284" y="10800"/>
                  </a:cubicBezTo>
                  <a:cubicBezTo>
                    <a:pt x="6284" y="13600"/>
                    <a:pt x="8247" y="15600"/>
                    <a:pt x="10996" y="15600"/>
                  </a:cubicBezTo>
                  <a:cubicBezTo>
                    <a:pt x="12175" y="15600"/>
                    <a:pt x="13745" y="15200"/>
                    <a:pt x="13745" y="14400"/>
                  </a:cubicBezTo>
                  <a:cubicBezTo>
                    <a:pt x="13745" y="13200"/>
                    <a:pt x="13745" y="13200"/>
                    <a:pt x="13745" y="13200"/>
                  </a:cubicBezTo>
                  <a:cubicBezTo>
                    <a:pt x="13745" y="13200"/>
                    <a:pt x="14138" y="13200"/>
                    <a:pt x="14138" y="13200"/>
                  </a:cubicBezTo>
                  <a:cubicBezTo>
                    <a:pt x="15709" y="13200"/>
                    <a:pt x="15709" y="13200"/>
                    <a:pt x="15709" y="13200"/>
                  </a:cubicBezTo>
                  <a:cubicBezTo>
                    <a:pt x="16102" y="13200"/>
                    <a:pt x="16102" y="13200"/>
                    <a:pt x="16102" y="13200"/>
                  </a:cubicBezTo>
                  <a:lnTo>
                    <a:pt x="16102" y="1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 panose="020B0604020202020204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194" name="Google Shape;194;p34"/>
            <p:cNvCxnSpPr/>
            <p:nvPr/>
          </p:nvCxnSpPr>
          <p:spPr>
            <a:xfrm>
              <a:off x="105773" y="0"/>
              <a:ext cx="1270001" cy="127000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sp>
        <p:nvSpPr>
          <p:cNvPr id="195" name="Google Shape;195;p34"/>
          <p:cNvSpPr txBox="1"/>
          <p:nvPr/>
        </p:nvSpPr>
        <p:spPr>
          <a:xfrm>
            <a:off x="166134" y="4798980"/>
            <a:ext cx="490936" cy="201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B0604020202020204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coder://</a:t>
            </a:r>
            <a:endParaRPr sz="1100"/>
          </a:p>
        </p:txBody>
      </p:sp>
      <p:grpSp>
        <p:nvGrpSpPr>
          <p:cNvPr id="196" name="Google Shape;196;p34"/>
          <p:cNvGrpSpPr/>
          <p:nvPr/>
        </p:nvGrpSpPr>
        <p:grpSpPr>
          <a:xfrm>
            <a:off x="8370994" y="4854386"/>
            <a:ext cx="606874" cy="127318"/>
            <a:chOff x="-1" y="0"/>
            <a:chExt cx="809163" cy="169756"/>
          </a:xfrm>
        </p:grpSpPr>
        <p:pic>
          <p:nvPicPr>
            <p:cNvPr id="197" name="Google Shape;197;p34" descr="Graphic 16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39408" y="0"/>
              <a:ext cx="169754" cy="169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34" descr="Graphic 17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-1" y="1"/>
              <a:ext cx="169755" cy="1697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34"/>
            <p:cNvSpPr/>
            <p:nvPr/>
          </p:nvSpPr>
          <p:spPr>
            <a:xfrm>
              <a:off x="319335" y="16063"/>
              <a:ext cx="170498" cy="137928"/>
            </a:xfrm>
            <a:custGeom>
              <a:avLst/>
              <a:gdLst/>
              <a:ahLst/>
              <a:cxnLst/>
              <a:rect l="l" t="t" r="r" b="b"/>
              <a:pathLst>
                <a:path w="21600" h="21531" extrusionOk="0">
                  <a:moveTo>
                    <a:pt x="18146" y="1"/>
                  </a:moveTo>
                  <a:cubicBezTo>
                    <a:pt x="19257" y="1"/>
                    <a:pt x="20162" y="1115"/>
                    <a:pt x="20162" y="2485"/>
                  </a:cubicBezTo>
                  <a:cubicBezTo>
                    <a:pt x="20162" y="3855"/>
                    <a:pt x="19257" y="4969"/>
                    <a:pt x="18146" y="4969"/>
                  </a:cubicBezTo>
                  <a:cubicBezTo>
                    <a:pt x="17104" y="4969"/>
                    <a:pt x="16254" y="3989"/>
                    <a:pt x="16150" y="2738"/>
                  </a:cubicBezTo>
                  <a:lnTo>
                    <a:pt x="12869" y="1794"/>
                  </a:lnTo>
                  <a:lnTo>
                    <a:pt x="11741" y="5054"/>
                  </a:lnTo>
                  <a:cubicBezTo>
                    <a:pt x="13831" y="5247"/>
                    <a:pt x="15796" y="6013"/>
                    <a:pt x="17296" y="7296"/>
                  </a:cubicBezTo>
                  <a:cubicBezTo>
                    <a:pt x="17756" y="6864"/>
                    <a:pt x="18319" y="6625"/>
                    <a:pt x="18912" y="6625"/>
                  </a:cubicBezTo>
                  <a:cubicBezTo>
                    <a:pt x="20394" y="6625"/>
                    <a:pt x="21600" y="8111"/>
                    <a:pt x="21600" y="9938"/>
                  </a:cubicBezTo>
                  <a:cubicBezTo>
                    <a:pt x="21600" y="11195"/>
                    <a:pt x="21027" y="12316"/>
                    <a:pt x="20151" y="12866"/>
                  </a:cubicBezTo>
                  <a:cubicBezTo>
                    <a:pt x="20158" y="12993"/>
                    <a:pt x="20162" y="13121"/>
                    <a:pt x="20162" y="13250"/>
                  </a:cubicBezTo>
                  <a:cubicBezTo>
                    <a:pt x="20162" y="17816"/>
                    <a:pt x="15940" y="21531"/>
                    <a:pt x="10753" y="21531"/>
                  </a:cubicBezTo>
                  <a:cubicBezTo>
                    <a:pt x="5565" y="21531"/>
                    <a:pt x="1344" y="17816"/>
                    <a:pt x="1344" y="13250"/>
                  </a:cubicBezTo>
                  <a:cubicBezTo>
                    <a:pt x="1344" y="13099"/>
                    <a:pt x="1348" y="12950"/>
                    <a:pt x="1359" y="12805"/>
                  </a:cubicBezTo>
                  <a:cubicBezTo>
                    <a:pt x="536" y="12243"/>
                    <a:pt x="0" y="11148"/>
                    <a:pt x="0" y="9938"/>
                  </a:cubicBezTo>
                  <a:cubicBezTo>
                    <a:pt x="0" y="8111"/>
                    <a:pt x="1206" y="6625"/>
                    <a:pt x="2688" y="6625"/>
                  </a:cubicBezTo>
                  <a:cubicBezTo>
                    <a:pt x="3273" y="6625"/>
                    <a:pt x="3821" y="6849"/>
                    <a:pt x="4264" y="7253"/>
                  </a:cubicBezTo>
                  <a:cubicBezTo>
                    <a:pt x="5887" y="5888"/>
                    <a:pt x="8038" y="5105"/>
                    <a:pt x="10295" y="5009"/>
                  </a:cubicBezTo>
                  <a:lnTo>
                    <a:pt x="11854" y="504"/>
                  </a:lnTo>
                  <a:cubicBezTo>
                    <a:pt x="11983" y="135"/>
                    <a:pt x="12301" y="-69"/>
                    <a:pt x="12627" y="22"/>
                  </a:cubicBezTo>
                  <a:lnTo>
                    <a:pt x="16461" y="1127"/>
                  </a:lnTo>
                  <a:cubicBezTo>
                    <a:pt x="16822" y="449"/>
                    <a:pt x="17441" y="1"/>
                    <a:pt x="18146" y="1"/>
                  </a:cubicBezTo>
                  <a:close/>
                  <a:moveTo>
                    <a:pt x="18146" y="1657"/>
                  </a:moveTo>
                  <a:cubicBezTo>
                    <a:pt x="17774" y="1657"/>
                    <a:pt x="17474" y="2028"/>
                    <a:pt x="17474" y="2485"/>
                  </a:cubicBezTo>
                  <a:cubicBezTo>
                    <a:pt x="17474" y="2942"/>
                    <a:pt x="17774" y="3313"/>
                    <a:pt x="18146" y="3313"/>
                  </a:cubicBezTo>
                  <a:cubicBezTo>
                    <a:pt x="18517" y="3313"/>
                    <a:pt x="18818" y="2942"/>
                    <a:pt x="18818" y="2485"/>
                  </a:cubicBezTo>
                  <a:cubicBezTo>
                    <a:pt x="18818" y="2028"/>
                    <a:pt x="18517" y="1657"/>
                    <a:pt x="18146" y="1657"/>
                  </a:cubicBezTo>
                  <a:close/>
                  <a:moveTo>
                    <a:pt x="7393" y="10766"/>
                  </a:moveTo>
                  <a:cubicBezTo>
                    <a:pt x="6650" y="10766"/>
                    <a:pt x="6049" y="11507"/>
                    <a:pt x="6049" y="12422"/>
                  </a:cubicBezTo>
                  <a:cubicBezTo>
                    <a:pt x="6049" y="13337"/>
                    <a:pt x="6650" y="14078"/>
                    <a:pt x="7393" y="14078"/>
                  </a:cubicBezTo>
                  <a:cubicBezTo>
                    <a:pt x="8135" y="14078"/>
                    <a:pt x="8737" y="13337"/>
                    <a:pt x="8737" y="12422"/>
                  </a:cubicBezTo>
                  <a:cubicBezTo>
                    <a:pt x="8737" y="11507"/>
                    <a:pt x="8135" y="10766"/>
                    <a:pt x="7393" y="10766"/>
                  </a:cubicBezTo>
                  <a:close/>
                  <a:moveTo>
                    <a:pt x="14113" y="10766"/>
                  </a:moveTo>
                  <a:cubicBezTo>
                    <a:pt x="13371" y="10766"/>
                    <a:pt x="12769" y="11507"/>
                    <a:pt x="12769" y="12422"/>
                  </a:cubicBezTo>
                  <a:cubicBezTo>
                    <a:pt x="12769" y="13337"/>
                    <a:pt x="13371" y="14078"/>
                    <a:pt x="14113" y="14078"/>
                  </a:cubicBezTo>
                  <a:cubicBezTo>
                    <a:pt x="14856" y="14078"/>
                    <a:pt x="15457" y="13337"/>
                    <a:pt x="15457" y="12422"/>
                  </a:cubicBezTo>
                  <a:cubicBezTo>
                    <a:pt x="15457" y="11507"/>
                    <a:pt x="14856" y="10766"/>
                    <a:pt x="14113" y="10766"/>
                  </a:cubicBezTo>
                  <a:close/>
                  <a:moveTo>
                    <a:pt x="13568" y="16427"/>
                  </a:moveTo>
                  <a:cubicBezTo>
                    <a:pt x="13399" y="16394"/>
                    <a:pt x="13219" y="16441"/>
                    <a:pt x="13069" y="16574"/>
                  </a:cubicBezTo>
                  <a:cubicBezTo>
                    <a:pt x="11683" y="17811"/>
                    <a:pt x="9823" y="17808"/>
                    <a:pt x="8437" y="16574"/>
                  </a:cubicBezTo>
                  <a:cubicBezTo>
                    <a:pt x="8137" y="16307"/>
                    <a:pt x="7717" y="16390"/>
                    <a:pt x="7499" y="16760"/>
                  </a:cubicBezTo>
                  <a:cubicBezTo>
                    <a:pt x="7281" y="17129"/>
                    <a:pt x="7348" y="17647"/>
                    <a:pt x="7649" y="17916"/>
                  </a:cubicBezTo>
                  <a:cubicBezTo>
                    <a:pt x="8577" y="18742"/>
                    <a:pt x="9666" y="19156"/>
                    <a:pt x="10753" y="19156"/>
                  </a:cubicBezTo>
                  <a:cubicBezTo>
                    <a:pt x="11840" y="19156"/>
                    <a:pt x="12929" y="18742"/>
                    <a:pt x="13857" y="17916"/>
                  </a:cubicBezTo>
                  <a:cubicBezTo>
                    <a:pt x="14156" y="17647"/>
                    <a:pt x="14225" y="17131"/>
                    <a:pt x="14007" y="16760"/>
                  </a:cubicBezTo>
                  <a:cubicBezTo>
                    <a:pt x="13898" y="16573"/>
                    <a:pt x="13738" y="16460"/>
                    <a:pt x="13568" y="1642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Slide">
  <p:cSld name="22_Title Slide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02" name="Google Shape;202;p35"/>
          <p:cNvSpPr/>
          <p:nvPr>
            <p:ph type="pic" idx="2"/>
          </p:nvPr>
        </p:nvSpPr>
        <p:spPr>
          <a:xfrm>
            <a:off x="2256503" y="2437104"/>
            <a:ext cx="2315497" cy="196442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3_Title Slide">
  <p:cSld name="23_Title Slide">
    <p:bg>
      <p:bgPr>
        <a:solidFill>
          <a:srgbClr val="F1F3FE"/>
        </a:solidFill>
        <a:effectLst/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/>
          <p:nvPr>
            <p:ph type="pic" idx="2"/>
          </p:nvPr>
        </p:nvSpPr>
        <p:spPr>
          <a:xfrm>
            <a:off x="2256505" y="1075937"/>
            <a:ext cx="2315497" cy="2991625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6"/>
          <p:cNvSpPr txBox="1"/>
          <p:nvPr>
            <p:ph type="sldNum" idx="12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sz="140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4_Title Slide">
  <p:cSld name="24_Title Slide">
    <p:bg>
      <p:bgPr>
        <a:gradFill>
          <a:gsLst>
            <a:gs pos="0">
              <a:schemeClr val="accent1"/>
            </a:gs>
            <a:gs pos="99000">
              <a:srgbClr val="66B8FF"/>
            </a:gs>
            <a:gs pos="100000">
              <a:srgbClr val="66B8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/>
          <p:nvPr>
            <p:ph type="pic" idx="2"/>
          </p:nvPr>
        </p:nvSpPr>
        <p:spPr>
          <a:xfrm>
            <a:off x="3813772" y="571500"/>
            <a:ext cx="4430487" cy="4572001"/>
          </a:xfrm>
          <a:prstGeom prst="rect">
            <a:avLst/>
          </a:prstGeom>
          <a:noFill/>
          <a:ln>
            <a:noFill/>
          </a:ln>
          <a:effectLst>
            <a:outerShdw blurRad="736600" dist="38100" dir="5400000" rotWithShape="0">
              <a:srgbClr val="000000">
                <a:alpha val="22745"/>
              </a:srgbClr>
            </a:outerShdw>
          </a:effectLst>
        </p:spPr>
      </p:sp>
      <p:sp>
        <p:nvSpPr>
          <p:cNvPr id="208" name="Google Shape;208;p37"/>
          <p:cNvSpPr/>
          <p:nvPr>
            <p:ph type="pic" idx="3"/>
          </p:nvPr>
        </p:nvSpPr>
        <p:spPr>
          <a:xfrm>
            <a:off x="-1" y="1"/>
            <a:ext cx="5476127" cy="4572001"/>
          </a:xfrm>
          <a:prstGeom prst="rect">
            <a:avLst/>
          </a:prstGeom>
          <a:noFill/>
          <a:ln>
            <a:noFill/>
          </a:ln>
          <a:effectLst>
            <a:outerShdw blurRad="736600" dist="38100" dir="5400000" rotWithShape="0">
              <a:srgbClr val="000000">
                <a:alpha val="22745"/>
              </a:srgbClr>
            </a:outerShdw>
          </a:effectLst>
        </p:spPr>
      </p:sp>
      <p:sp>
        <p:nvSpPr>
          <p:cNvPr id="209" name="Google Shape;209;p37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210" name="Google Shape;210;p37"/>
          <p:cNvGrpSpPr/>
          <p:nvPr/>
        </p:nvGrpSpPr>
        <p:grpSpPr>
          <a:xfrm>
            <a:off x="1006974" y="4822063"/>
            <a:ext cx="1031832" cy="952501"/>
            <a:chOff x="0" y="0"/>
            <a:chExt cx="1375774" cy="1270000"/>
          </a:xfrm>
        </p:grpSpPr>
        <p:sp>
          <p:nvSpPr>
            <p:cNvPr id="211" name="Google Shape;211;p37"/>
            <p:cNvSpPr/>
            <p:nvPr/>
          </p:nvSpPr>
          <p:spPr>
            <a:xfrm>
              <a:off x="0" y="71085"/>
              <a:ext cx="95579" cy="939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4" y="21600"/>
                  </a:moveTo>
                  <a:cubicBezTo>
                    <a:pt x="4713" y="21600"/>
                    <a:pt x="0" y="16800"/>
                    <a:pt x="0" y="10800"/>
                  </a:cubicBezTo>
                  <a:cubicBezTo>
                    <a:pt x="0" y="4800"/>
                    <a:pt x="4713" y="0"/>
                    <a:pt x="10604" y="0"/>
                  </a:cubicBezTo>
                  <a:cubicBezTo>
                    <a:pt x="16495" y="0"/>
                    <a:pt x="21600" y="4800"/>
                    <a:pt x="21600" y="10800"/>
                  </a:cubicBezTo>
                  <a:cubicBezTo>
                    <a:pt x="21600" y="16800"/>
                    <a:pt x="16495" y="21600"/>
                    <a:pt x="10604" y="21600"/>
                  </a:cubicBezTo>
                  <a:close/>
                  <a:moveTo>
                    <a:pt x="1571" y="10800"/>
                  </a:moveTo>
                  <a:cubicBezTo>
                    <a:pt x="1571" y="16000"/>
                    <a:pt x="5891" y="20000"/>
                    <a:pt x="10604" y="20000"/>
                  </a:cubicBezTo>
                  <a:cubicBezTo>
                    <a:pt x="15709" y="20000"/>
                    <a:pt x="19636" y="16000"/>
                    <a:pt x="19636" y="10800"/>
                  </a:cubicBezTo>
                  <a:cubicBezTo>
                    <a:pt x="19636" y="5600"/>
                    <a:pt x="15709" y="1600"/>
                    <a:pt x="10604" y="1600"/>
                  </a:cubicBezTo>
                  <a:cubicBezTo>
                    <a:pt x="5891" y="1600"/>
                    <a:pt x="1571" y="5600"/>
                    <a:pt x="1571" y="10800"/>
                  </a:cubicBezTo>
                  <a:close/>
                  <a:moveTo>
                    <a:pt x="16102" y="14800"/>
                  </a:moveTo>
                  <a:cubicBezTo>
                    <a:pt x="16102" y="16800"/>
                    <a:pt x="12960" y="17600"/>
                    <a:pt x="10996" y="17600"/>
                  </a:cubicBezTo>
                  <a:cubicBezTo>
                    <a:pt x="7069" y="17600"/>
                    <a:pt x="4320" y="14800"/>
                    <a:pt x="4320" y="10800"/>
                  </a:cubicBezTo>
                  <a:cubicBezTo>
                    <a:pt x="4320" y="6800"/>
                    <a:pt x="7069" y="4000"/>
                    <a:pt x="10996" y="4000"/>
                  </a:cubicBezTo>
                  <a:cubicBezTo>
                    <a:pt x="12175" y="4000"/>
                    <a:pt x="15709" y="4400"/>
                    <a:pt x="15709" y="68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4138" y="8400"/>
                    <a:pt x="14138" y="8400"/>
                    <a:pt x="14138" y="8400"/>
                  </a:cubicBezTo>
                  <a:cubicBezTo>
                    <a:pt x="13745" y="8400"/>
                    <a:pt x="13745" y="8400"/>
                    <a:pt x="13745" y="8400"/>
                  </a:cubicBezTo>
                  <a:cubicBezTo>
                    <a:pt x="13745" y="7200"/>
                    <a:pt x="13745" y="7200"/>
                    <a:pt x="13745" y="7200"/>
                  </a:cubicBezTo>
                  <a:cubicBezTo>
                    <a:pt x="13745" y="6400"/>
                    <a:pt x="12175" y="6000"/>
                    <a:pt x="10996" y="6000"/>
                  </a:cubicBezTo>
                  <a:cubicBezTo>
                    <a:pt x="8247" y="6000"/>
                    <a:pt x="6284" y="8000"/>
                    <a:pt x="6284" y="10800"/>
                  </a:cubicBezTo>
                  <a:cubicBezTo>
                    <a:pt x="6284" y="13600"/>
                    <a:pt x="8247" y="15600"/>
                    <a:pt x="10996" y="15600"/>
                  </a:cubicBezTo>
                  <a:cubicBezTo>
                    <a:pt x="12175" y="15600"/>
                    <a:pt x="13745" y="15200"/>
                    <a:pt x="13745" y="14400"/>
                  </a:cubicBezTo>
                  <a:cubicBezTo>
                    <a:pt x="13745" y="13200"/>
                    <a:pt x="13745" y="13200"/>
                    <a:pt x="13745" y="13200"/>
                  </a:cubicBezTo>
                  <a:cubicBezTo>
                    <a:pt x="13745" y="13200"/>
                    <a:pt x="14138" y="13200"/>
                    <a:pt x="14138" y="13200"/>
                  </a:cubicBezTo>
                  <a:cubicBezTo>
                    <a:pt x="15709" y="13200"/>
                    <a:pt x="15709" y="13200"/>
                    <a:pt x="15709" y="13200"/>
                  </a:cubicBezTo>
                  <a:cubicBezTo>
                    <a:pt x="16102" y="13200"/>
                    <a:pt x="16102" y="13200"/>
                    <a:pt x="16102" y="13200"/>
                  </a:cubicBezTo>
                  <a:lnTo>
                    <a:pt x="16102" y="1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 panose="020B0604020202020204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212" name="Google Shape;212;p37"/>
            <p:cNvCxnSpPr/>
            <p:nvPr/>
          </p:nvCxnSpPr>
          <p:spPr>
            <a:xfrm>
              <a:off x="105773" y="0"/>
              <a:ext cx="1270001" cy="127000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sp>
        <p:nvSpPr>
          <p:cNvPr id="213" name="Google Shape;213;p37"/>
          <p:cNvSpPr txBox="1"/>
          <p:nvPr/>
        </p:nvSpPr>
        <p:spPr>
          <a:xfrm>
            <a:off x="166134" y="4798980"/>
            <a:ext cx="490936" cy="201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B0604020202020204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coder://</a:t>
            </a:r>
            <a:endParaRPr sz="1100"/>
          </a:p>
        </p:txBody>
      </p:sp>
      <p:grpSp>
        <p:nvGrpSpPr>
          <p:cNvPr id="214" name="Google Shape;214;p37"/>
          <p:cNvGrpSpPr/>
          <p:nvPr/>
        </p:nvGrpSpPr>
        <p:grpSpPr>
          <a:xfrm>
            <a:off x="8370994" y="4854386"/>
            <a:ext cx="606874" cy="127318"/>
            <a:chOff x="-1" y="0"/>
            <a:chExt cx="809163" cy="169756"/>
          </a:xfrm>
        </p:grpSpPr>
        <p:pic>
          <p:nvPicPr>
            <p:cNvPr id="215" name="Google Shape;215;p37" descr="Graphic 7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39408" y="0"/>
              <a:ext cx="169754" cy="169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37" descr="Graphic 8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-1" y="1"/>
              <a:ext cx="169755" cy="1697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37"/>
            <p:cNvSpPr/>
            <p:nvPr/>
          </p:nvSpPr>
          <p:spPr>
            <a:xfrm>
              <a:off x="319335" y="16063"/>
              <a:ext cx="170498" cy="137928"/>
            </a:xfrm>
            <a:custGeom>
              <a:avLst/>
              <a:gdLst/>
              <a:ahLst/>
              <a:cxnLst/>
              <a:rect l="l" t="t" r="r" b="b"/>
              <a:pathLst>
                <a:path w="21600" h="21531" extrusionOk="0">
                  <a:moveTo>
                    <a:pt x="18146" y="1"/>
                  </a:moveTo>
                  <a:cubicBezTo>
                    <a:pt x="19257" y="1"/>
                    <a:pt x="20162" y="1115"/>
                    <a:pt x="20162" y="2485"/>
                  </a:cubicBezTo>
                  <a:cubicBezTo>
                    <a:pt x="20162" y="3855"/>
                    <a:pt x="19257" y="4969"/>
                    <a:pt x="18146" y="4969"/>
                  </a:cubicBezTo>
                  <a:cubicBezTo>
                    <a:pt x="17104" y="4969"/>
                    <a:pt x="16254" y="3989"/>
                    <a:pt x="16150" y="2738"/>
                  </a:cubicBezTo>
                  <a:lnTo>
                    <a:pt x="12869" y="1794"/>
                  </a:lnTo>
                  <a:lnTo>
                    <a:pt x="11741" y="5054"/>
                  </a:lnTo>
                  <a:cubicBezTo>
                    <a:pt x="13831" y="5247"/>
                    <a:pt x="15796" y="6013"/>
                    <a:pt x="17296" y="7296"/>
                  </a:cubicBezTo>
                  <a:cubicBezTo>
                    <a:pt x="17756" y="6864"/>
                    <a:pt x="18319" y="6625"/>
                    <a:pt x="18912" y="6625"/>
                  </a:cubicBezTo>
                  <a:cubicBezTo>
                    <a:pt x="20394" y="6625"/>
                    <a:pt x="21600" y="8111"/>
                    <a:pt x="21600" y="9938"/>
                  </a:cubicBezTo>
                  <a:cubicBezTo>
                    <a:pt x="21600" y="11195"/>
                    <a:pt x="21027" y="12316"/>
                    <a:pt x="20151" y="12866"/>
                  </a:cubicBezTo>
                  <a:cubicBezTo>
                    <a:pt x="20158" y="12993"/>
                    <a:pt x="20162" y="13121"/>
                    <a:pt x="20162" y="13250"/>
                  </a:cubicBezTo>
                  <a:cubicBezTo>
                    <a:pt x="20162" y="17816"/>
                    <a:pt x="15940" y="21531"/>
                    <a:pt x="10753" y="21531"/>
                  </a:cubicBezTo>
                  <a:cubicBezTo>
                    <a:pt x="5565" y="21531"/>
                    <a:pt x="1344" y="17816"/>
                    <a:pt x="1344" y="13250"/>
                  </a:cubicBezTo>
                  <a:cubicBezTo>
                    <a:pt x="1344" y="13099"/>
                    <a:pt x="1348" y="12950"/>
                    <a:pt x="1359" y="12805"/>
                  </a:cubicBezTo>
                  <a:cubicBezTo>
                    <a:pt x="536" y="12243"/>
                    <a:pt x="0" y="11148"/>
                    <a:pt x="0" y="9938"/>
                  </a:cubicBezTo>
                  <a:cubicBezTo>
                    <a:pt x="0" y="8111"/>
                    <a:pt x="1206" y="6625"/>
                    <a:pt x="2688" y="6625"/>
                  </a:cubicBezTo>
                  <a:cubicBezTo>
                    <a:pt x="3273" y="6625"/>
                    <a:pt x="3821" y="6849"/>
                    <a:pt x="4264" y="7253"/>
                  </a:cubicBezTo>
                  <a:cubicBezTo>
                    <a:pt x="5887" y="5888"/>
                    <a:pt x="8038" y="5105"/>
                    <a:pt x="10295" y="5009"/>
                  </a:cubicBezTo>
                  <a:lnTo>
                    <a:pt x="11854" y="504"/>
                  </a:lnTo>
                  <a:cubicBezTo>
                    <a:pt x="11983" y="135"/>
                    <a:pt x="12301" y="-69"/>
                    <a:pt x="12627" y="22"/>
                  </a:cubicBezTo>
                  <a:lnTo>
                    <a:pt x="16461" y="1127"/>
                  </a:lnTo>
                  <a:cubicBezTo>
                    <a:pt x="16822" y="449"/>
                    <a:pt x="17441" y="1"/>
                    <a:pt x="18146" y="1"/>
                  </a:cubicBezTo>
                  <a:close/>
                  <a:moveTo>
                    <a:pt x="18146" y="1657"/>
                  </a:moveTo>
                  <a:cubicBezTo>
                    <a:pt x="17774" y="1657"/>
                    <a:pt x="17474" y="2028"/>
                    <a:pt x="17474" y="2485"/>
                  </a:cubicBezTo>
                  <a:cubicBezTo>
                    <a:pt x="17474" y="2942"/>
                    <a:pt x="17774" y="3313"/>
                    <a:pt x="18146" y="3313"/>
                  </a:cubicBezTo>
                  <a:cubicBezTo>
                    <a:pt x="18517" y="3313"/>
                    <a:pt x="18818" y="2942"/>
                    <a:pt x="18818" y="2485"/>
                  </a:cubicBezTo>
                  <a:cubicBezTo>
                    <a:pt x="18818" y="2028"/>
                    <a:pt x="18517" y="1657"/>
                    <a:pt x="18146" y="1657"/>
                  </a:cubicBezTo>
                  <a:close/>
                  <a:moveTo>
                    <a:pt x="7393" y="10766"/>
                  </a:moveTo>
                  <a:cubicBezTo>
                    <a:pt x="6650" y="10766"/>
                    <a:pt x="6049" y="11507"/>
                    <a:pt x="6049" y="12422"/>
                  </a:cubicBezTo>
                  <a:cubicBezTo>
                    <a:pt x="6049" y="13337"/>
                    <a:pt x="6650" y="14078"/>
                    <a:pt x="7393" y="14078"/>
                  </a:cubicBezTo>
                  <a:cubicBezTo>
                    <a:pt x="8135" y="14078"/>
                    <a:pt x="8737" y="13337"/>
                    <a:pt x="8737" y="12422"/>
                  </a:cubicBezTo>
                  <a:cubicBezTo>
                    <a:pt x="8737" y="11507"/>
                    <a:pt x="8135" y="10766"/>
                    <a:pt x="7393" y="10766"/>
                  </a:cubicBezTo>
                  <a:close/>
                  <a:moveTo>
                    <a:pt x="14113" y="10766"/>
                  </a:moveTo>
                  <a:cubicBezTo>
                    <a:pt x="13371" y="10766"/>
                    <a:pt x="12769" y="11507"/>
                    <a:pt x="12769" y="12422"/>
                  </a:cubicBezTo>
                  <a:cubicBezTo>
                    <a:pt x="12769" y="13337"/>
                    <a:pt x="13371" y="14078"/>
                    <a:pt x="14113" y="14078"/>
                  </a:cubicBezTo>
                  <a:cubicBezTo>
                    <a:pt x="14856" y="14078"/>
                    <a:pt x="15457" y="13337"/>
                    <a:pt x="15457" y="12422"/>
                  </a:cubicBezTo>
                  <a:cubicBezTo>
                    <a:pt x="15457" y="11507"/>
                    <a:pt x="14856" y="10766"/>
                    <a:pt x="14113" y="10766"/>
                  </a:cubicBezTo>
                  <a:close/>
                  <a:moveTo>
                    <a:pt x="13568" y="16427"/>
                  </a:moveTo>
                  <a:cubicBezTo>
                    <a:pt x="13399" y="16394"/>
                    <a:pt x="13219" y="16441"/>
                    <a:pt x="13069" y="16574"/>
                  </a:cubicBezTo>
                  <a:cubicBezTo>
                    <a:pt x="11683" y="17811"/>
                    <a:pt x="9823" y="17808"/>
                    <a:pt x="8437" y="16574"/>
                  </a:cubicBezTo>
                  <a:cubicBezTo>
                    <a:pt x="8137" y="16307"/>
                    <a:pt x="7717" y="16390"/>
                    <a:pt x="7499" y="16760"/>
                  </a:cubicBezTo>
                  <a:cubicBezTo>
                    <a:pt x="7281" y="17129"/>
                    <a:pt x="7348" y="17647"/>
                    <a:pt x="7649" y="17916"/>
                  </a:cubicBezTo>
                  <a:cubicBezTo>
                    <a:pt x="8577" y="18742"/>
                    <a:pt x="9666" y="19156"/>
                    <a:pt x="10753" y="19156"/>
                  </a:cubicBezTo>
                  <a:cubicBezTo>
                    <a:pt x="11840" y="19156"/>
                    <a:pt x="12929" y="18742"/>
                    <a:pt x="13857" y="17916"/>
                  </a:cubicBezTo>
                  <a:cubicBezTo>
                    <a:pt x="14156" y="17647"/>
                    <a:pt x="14225" y="17131"/>
                    <a:pt x="14007" y="16760"/>
                  </a:cubicBezTo>
                  <a:cubicBezTo>
                    <a:pt x="13898" y="16573"/>
                    <a:pt x="13738" y="16460"/>
                    <a:pt x="13568" y="1642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20" name="Google Shape;220;p38"/>
          <p:cNvSpPr/>
          <p:nvPr>
            <p:ph type="pic" idx="2"/>
          </p:nvPr>
        </p:nvSpPr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38"/>
          <p:cNvSpPr/>
          <p:nvPr>
            <p:ph type="pic" idx="3"/>
          </p:nvPr>
        </p:nvSpPr>
        <p:spPr>
          <a:xfrm>
            <a:off x="457200" y="1500188"/>
            <a:ext cx="8229600" cy="2143125"/>
          </a:xfrm>
          <a:prstGeom prst="rect">
            <a:avLst/>
          </a:prstGeom>
          <a:noFill/>
          <a:ln>
            <a:noFill/>
          </a:ln>
          <a:effectLst>
            <a:outerShdw blurRad="330200" rotWithShape="0">
              <a:srgbClr val="000000">
                <a:alpha val="20784"/>
              </a:srgbClr>
            </a:outerShdw>
          </a:effectLst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_Title Slide">
  <p:cSld name="9_Title Slide">
    <p:bg>
      <p:bgPr>
        <a:gradFill>
          <a:gsLst>
            <a:gs pos="0">
              <a:schemeClr val="accent3"/>
            </a:gs>
            <a:gs pos="99000">
              <a:srgbClr val="FFA78D"/>
            </a:gs>
            <a:gs pos="100000">
              <a:srgbClr val="FFA78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224" name="Google Shape;224;p39"/>
          <p:cNvGrpSpPr/>
          <p:nvPr/>
        </p:nvGrpSpPr>
        <p:grpSpPr>
          <a:xfrm>
            <a:off x="1006974" y="4822063"/>
            <a:ext cx="1031832" cy="952501"/>
            <a:chOff x="0" y="0"/>
            <a:chExt cx="1375774" cy="1270000"/>
          </a:xfrm>
        </p:grpSpPr>
        <p:sp>
          <p:nvSpPr>
            <p:cNvPr id="225" name="Google Shape;225;p39"/>
            <p:cNvSpPr/>
            <p:nvPr/>
          </p:nvSpPr>
          <p:spPr>
            <a:xfrm>
              <a:off x="0" y="71085"/>
              <a:ext cx="95579" cy="939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4" y="21600"/>
                  </a:moveTo>
                  <a:cubicBezTo>
                    <a:pt x="4713" y="21600"/>
                    <a:pt x="0" y="16800"/>
                    <a:pt x="0" y="10800"/>
                  </a:cubicBezTo>
                  <a:cubicBezTo>
                    <a:pt x="0" y="4800"/>
                    <a:pt x="4713" y="0"/>
                    <a:pt x="10604" y="0"/>
                  </a:cubicBezTo>
                  <a:cubicBezTo>
                    <a:pt x="16495" y="0"/>
                    <a:pt x="21600" y="4800"/>
                    <a:pt x="21600" y="10800"/>
                  </a:cubicBezTo>
                  <a:cubicBezTo>
                    <a:pt x="21600" y="16800"/>
                    <a:pt x="16495" y="21600"/>
                    <a:pt x="10604" y="21600"/>
                  </a:cubicBezTo>
                  <a:close/>
                  <a:moveTo>
                    <a:pt x="1571" y="10800"/>
                  </a:moveTo>
                  <a:cubicBezTo>
                    <a:pt x="1571" y="16000"/>
                    <a:pt x="5891" y="20000"/>
                    <a:pt x="10604" y="20000"/>
                  </a:cubicBezTo>
                  <a:cubicBezTo>
                    <a:pt x="15709" y="20000"/>
                    <a:pt x="19636" y="16000"/>
                    <a:pt x="19636" y="10800"/>
                  </a:cubicBezTo>
                  <a:cubicBezTo>
                    <a:pt x="19636" y="5600"/>
                    <a:pt x="15709" y="1600"/>
                    <a:pt x="10604" y="1600"/>
                  </a:cubicBezTo>
                  <a:cubicBezTo>
                    <a:pt x="5891" y="1600"/>
                    <a:pt x="1571" y="5600"/>
                    <a:pt x="1571" y="10800"/>
                  </a:cubicBezTo>
                  <a:close/>
                  <a:moveTo>
                    <a:pt x="16102" y="14800"/>
                  </a:moveTo>
                  <a:cubicBezTo>
                    <a:pt x="16102" y="16800"/>
                    <a:pt x="12960" y="17600"/>
                    <a:pt x="10996" y="17600"/>
                  </a:cubicBezTo>
                  <a:cubicBezTo>
                    <a:pt x="7069" y="17600"/>
                    <a:pt x="4320" y="14800"/>
                    <a:pt x="4320" y="10800"/>
                  </a:cubicBezTo>
                  <a:cubicBezTo>
                    <a:pt x="4320" y="6800"/>
                    <a:pt x="7069" y="4000"/>
                    <a:pt x="10996" y="4000"/>
                  </a:cubicBezTo>
                  <a:cubicBezTo>
                    <a:pt x="12175" y="4000"/>
                    <a:pt x="15709" y="4400"/>
                    <a:pt x="15709" y="68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4138" y="8400"/>
                    <a:pt x="14138" y="8400"/>
                    <a:pt x="14138" y="8400"/>
                  </a:cubicBezTo>
                  <a:cubicBezTo>
                    <a:pt x="13745" y="8400"/>
                    <a:pt x="13745" y="8400"/>
                    <a:pt x="13745" y="8400"/>
                  </a:cubicBezTo>
                  <a:cubicBezTo>
                    <a:pt x="13745" y="7200"/>
                    <a:pt x="13745" y="7200"/>
                    <a:pt x="13745" y="7200"/>
                  </a:cubicBezTo>
                  <a:cubicBezTo>
                    <a:pt x="13745" y="6400"/>
                    <a:pt x="12175" y="6000"/>
                    <a:pt x="10996" y="6000"/>
                  </a:cubicBezTo>
                  <a:cubicBezTo>
                    <a:pt x="8247" y="6000"/>
                    <a:pt x="6284" y="8000"/>
                    <a:pt x="6284" y="10800"/>
                  </a:cubicBezTo>
                  <a:cubicBezTo>
                    <a:pt x="6284" y="13600"/>
                    <a:pt x="8247" y="15600"/>
                    <a:pt x="10996" y="15600"/>
                  </a:cubicBezTo>
                  <a:cubicBezTo>
                    <a:pt x="12175" y="15600"/>
                    <a:pt x="13745" y="15200"/>
                    <a:pt x="13745" y="14400"/>
                  </a:cubicBezTo>
                  <a:cubicBezTo>
                    <a:pt x="13745" y="13200"/>
                    <a:pt x="13745" y="13200"/>
                    <a:pt x="13745" y="13200"/>
                  </a:cubicBezTo>
                  <a:cubicBezTo>
                    <a:pt x="13745" y="13200"/>
                    <a:pt x="14138" y="13200"/>
                    <a:pt x="14138" y="13200"/>
                  </a:cubicBezTo>
                  <a:cubicBezTo>
                    <a:pt x="15709" y="13200"/>
                    <a:pt x="15709" y="13200"/>
                    <a:pt x="15709" y="13200"/>
                  </a:cubicBezTo>
                  <a:cubicBezTo>
                    <a:pt x="16102" y="13200"/>
                    <a:pt x="16102" y="13200"/>
                    <a:pt x="16102" y="13200"/>
                  </a:cubicBezTo>
                  <a:lnTo>
                    <a:pt x="16102" y="1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 panose="020B0604020202020204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226" name="Google Shape;226;p39"/>
            <p:cNvCxnSpPr/>
            <p:nvPr/>
          </p:nvCxnSpPr>
          <p:spPr>
            <a:xfrm>
              <a:off x="105773" y="0"/>
              <a:ext cx="1270001" cy="127000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sp>
        <p:nvSpPr>
          <p:cNvPr id="227" name="Google Shape;227;p39"/>
          <p:cNvSpPr txBox="1"/>
          <p:nvPr/>
        </p:nvSpPr>
        <p:spPr>
          <a:xfrm>
            <a:off x="166134" y="4798980"/>
            <a:ext cx="490936" cy="201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B0604020202020204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coder://</a:t>
            </a:r>
            <a:endParaRPr sz="1100"/>
          </a:p>
        </p:txBody>
      </p:sp>
      <p:grpSp>
        <p:nvGrpSpPr>
          <p:cNvPr id="228" name="Google Shape;228;p39"/>
          <p:cNvGrpSpPr/>
          <p:nvPr/>
        </p:nvGrpSpPr>
        <p:grpSpPr>
          <a:xfrm>
            <a:off x="8370994" y="4854386"/>
            <a:ext cx="606874" cy="127318"/>
            <a:chOff x="-1" y="0"/>
            <a:chExt cx="809163" cy="169756"/>
          </a:xfrm>
        </p:grpSpPr>
        <p:pic>
          <p:nvPicPr>
            <p:cNvPr id="229" name="Google Shape;229;p39" descr="Graphic 7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39408" y="0"/>
              <a:ext cx="169754" cy="169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39" descr="Graphic 8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-1" y="1"/>
              <a:ext cx="169755" cy="1697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39"/>
            <p:cNvSpPr/>
            <p:nvPr/>
          </p:nvSpPr>
          <p:spPr>
            <a:xfrm>
              <a:off x="319335" y="16063"/>
              <a:ext cx="170498" cy="137928"/>
            </a:xfrm>
            <a:custGeom>
              <a:avLst/>
              <a:gdLst/>
              <a:ahLst/>
              <a:cxnLst/>
              <a:rect l="l" t="t" r="r" b="b"/>
              <a:pathLst>
                <a:path w="21600" h="21531" extrusionOk="0">
                  <a:moveTo>
                    <a:pt x="18146" y="1"/>
                  </a:moveTo>
                  <a:cubicBezTo>
                    <a:pt x="19257" y="1"/>
                    <a:pt x="20162" y="1115"/>
                    <a:pt x="20162" y="2485"/>
                  </a:cubicBezTo>
                  <a:cubicBezTo>
                    <a:pt x="20162" y="3855"/>
                    <a:pt x="19257" y="4969"/>
                    <a:pt x="18146" y="4969"/>
                  </a:cubicBezTo>
                  <a:cubicBezTo>
                    <a:pt x="17104" y="4969"/>
                    <a:pt x="16254" y="3989"/>
                    <a:pt x="16150" y="2738"/>
                  </a:cubicBezTo>
                  <a:lnTo>
                    <a:pt x="12869" y="1794"/>
                  </a:lnTo>
                  <a:lnTo>
                    <a:pt x="11741" y="5054"/>
                  </a:lnTo>
                  <a:cubicBezTo>
                    <a:pt x="13831" y="5247"/>
                    <a:pt x="15796" y="6013"/>
                    <a:pt x="17296" y="7296"/>
                  </a:cubicBezTo>
                  <a:cubicBezTo>
                    <a:pt x="17756" y="6864"/>
                    <a:pt x="18319" y="6625"/>
                    <a:pt x="18912" y="6625"/>
                  </a:cubicBezTo>
                  <a:cubicBezTo>
                    <a:pt x="20394" y="6625"/>
                    <a:pt x="21600" y="8111"/>
                    <a:pt x="21600" y="9938"/>
                  </a:cubicBezTo>
                  <a:cubicBezTo>
                    <a:pt x="21600" y="11195"/>
                    <a:pt x="21027" y="12316"/>
                    <a:pt x="20151" y="12866"/>
                  </a:cubicBezTo>
                  <a:cubicBezTo>
                    <a:pt x="20158" y="12993"/>
                    <a:pt x="20162" y="13121"/>
                    <a:pt x="20162" y="13250"/>
                  </a:cubicBezTo>
                  <a:cubicBezTo>
                    <a:pt x="20162" y="17816"/>
                    <a:pt x="15940" y="21531"/>
                    <a:pt x="10753" y="21531"/>
                  </a:cubicBezTo>
                  <a:cubicBezTo>
                    <a:pt x="5565" y="21531"/>
                    <a:pt x="1344" y="17816"/>
                    <a:pt x="1344" y="13250"/>
                  </a:cubicBezTo>
                  <a:cubicBezTo>
                    <a:pt x="1344" y="13099"/>
                    <a:pt x="1348" y="12950"/>
                    <a:pt x="1359" y="12805"/>
                  </a:cubicBezTo>
                  <a:cubicBezTo>
                    <a:pt x="536" y="12243"/>
                    <a:pt x="0" y="11148"/>
                    <a:pt x="0" y="9938"/>
                  </a:cubicBezTo>
                  <a:cubicBezTo>
                    <a:pt x="0" y="8111"/>
                    <a:pt x="1206" y="6625"/>
                    <a:pt x="2688" y="6625"/>
                  </a:cubicBezTo>
                  <a:cubicBezTo>
                    <a:pt x="3273" y="6625"/>
                    <a:pt x="3821" y="6849"/>
                    <a:pt x="4264" y="7253"/>
                  </a:cubicBezTo>
                  <a:cubicBezTo>
                    <a:pt x="5887" y="5888"/>
                    <a:pt x="8038" y="5105"/>
                    <a:pt x="10295" y="5009"/>
                  </a:cubicBezTo>
                  <a:lnTo>
                    <a:pt x="11854" y="504"/>
                  </a:lnTo>
                  <a:cubicBezTo>
                    <a:pt x="11983" y="135"/>
                    <a:pt x="12301" y="-69"/>
                    <a:pt x="12627" y="22"/>
                  </a:cubicBezTo>
                  <a:lnTo>
                    <a:pt x="16461" y="1127"/>
                  </a:lnTo>
                  <a:cubicBezTo>
                    <a:pt x="16822" y="449"/>
                    <a:pt x="17441" y="1"/>
                    <a:pt x="18146" y="1"/>
                  </a:cubicBezTo>
                  <a:close/>
                  <a:moveTo>
                    <a:pt x="18146" y="1657"/>
                  </a:moveTo>
                  <a:cubicBezTo>
                    <a:pt x="17774" y="1657"/>
                    <a:pt x="17474" y="2028"/>
                    <a:pt x="17474" y="2485"/>
                  </a:cubicBezTo>
                  <a:cubicBezTo>
                    <a:pt x="17474" y="2942"/>
                    <a:pt x="17774" y="3313"/>
                    <a:pt x="18146" y="3313"/>
                  </a:cubicBezTo>
                  <a:cubicBezTo>
                    <a:pt x="18517" y="3313"/>
                    <a:pt x="18818" y="2942"/>
                    <a:pt x="18818" y="2485"/>
                  </a:cubicBezTo>
                  <a:cubicBezTo>
                    <a:pt x="18818" y="2028"/>
                    <a:pt x="18517" y="1657"/>
                    <a:pt x="18146" y="1657"/>
                  </a:cubicBezTo>
                  <a:close/>
                  <a:moveTo>
                    <a:pt x="7393" y="10766"/>
                  </a:moveTo>
                  <a:cubicBezTo>
                    <a:pt x="6650" y="10766"/>
                    <a:pt x="6049" y="11507"/>
                    <a:pt x="6049" y="12422"/>
                  </a:cubicBezTo>
                  <a:cubicBezTo>
                    <a:pt x="6049" y="13337"/>
                    <a:pt x="6650" y="14078"/>
                    <a:pt x="7393" y="14078"/>
                  </a:cubicBezTo>
                  <a:cubicBezTo>
                    <a:pt x="8135" y="14078"/>
                    <a:pt x="8737" y="13337"/>
                    <a:pt x="8737" y="12422"/>
                  </a:cubicBezTo>
                  <a:cubicBezTo>
                    <a:pt x="8737" y="11507"/>
                    <a:pt x="8135" y="10766"/>
                    <a:pt x="7393" y="10766"/>
                  </a:cubicBezTo>
                  <a:close/>
                  <a:moveTo>
                    <a:pt x="14113" y="10766"/>
                  </a:moveTo>
                  <a:cubicBezTo>
                    <a:pt x="13371" y="10766"/>
                    <a:pt x="12769" y="11507"/>
                    <a:pt x="12769" y="12422"/>
                  </a:cubicBezTo>
                  <a:cubicBezTo>
                    <a:pt x="12769" y="13337"/>
                    <a:pt x="13371" y="14078"/>
                    <a:pt x="14113" y="14078"/>
                  </a:cubicBezTo>
                  <a:cubicBezTo>
                    <a:pt x="14856" y="14078"/>
                    <a:pt x="15457" y="13337"/>
                    <a:pt x="15457" y="12422"/>
                  </a:cubicBezTo>
                  <a:cubicBezTo>
                    <a:pt x="15457" y="11507"/>
                    <a:pt x="14856" y="10766"/>
                    <a:pt x="14113" y="10766"/>
                  </a:cubicBezTo>
                  <a:close/>
                  <a:moveTo>
                    <a:pt x="13568" y="16427"/>
                  </a:moveTo>
                  <a:cubicBezTo>
                    <a:pt x="13399" y="16394"/>
                    <a:pt x="13219" y="16441"/>
                    <a:pt x="13069" y="16574"/>
                  </a:cubicBezTo>
                  <a:cubicBezTo>
                    <a:pt x="11683" y="17811"/>
                    <a:pt x="9823" y="17808"/>
                    <a:pt x="8437" y="16574"/>
                  </a:cubicBezTo>
                  <a:cubicBezTo>
                    <a:pt x="8137" y="16307"/>
                    <a:pt x="7717" y="16390"/>
                    <a:pt x="7499" y="16760"/>
                  </a:cubicBezTo>
                  <a:cubicBezTo>
                    <a:pt x="7281" y="17129"/>
                    <a:pt x="7348" y="17647"/>
                    <a:pt x="7649" y="17916"/>
                  </a:cubicBezTo>
                  <a:cubicBezTo>
                    <a:pt x="8577" y="18742"/>
                    <a:pt x="9666" y="19156"/>
                    <a:pt x="10753" y="19156"/>
                  </a:cubicBezTo>
                  <a:cubicBezTo>
                    <a:pt x="11840" y="19156"/>
                    <a:pt x="12929" y="18742"/>
                    <a:pt x="13857" y="17916"/>
                  </a:cubicBezTo>
                  <a:cubicBezTo>
                    <a:pt x="14156" y="17647"/>
                    <a:pt x="14225" y="17131"/>
                    <a:pt x="14007" y="16760"/>
                  </a:cubicBezTo>
                  <a:cubicBezTo>
                    <a:pt x="13898" y="16573"/>
                    <a:pt x="13738" y="16460"/>
                    <a:pt x="13568" y="1642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6_Title Slide">
  <p:cSld name="26_Title Slide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/>
          <p:nvPr>
            <p:ph type="pic" idx="2"/>
          </p:nvPr>
        </p:nvSpPr>
        <p:spPr>
          <a:xfrm>
            <a:off x="457200" y="424543"/>
            <a:ext cx="8229601" cy="4718959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0"/>
          <p:cNvSpPr txBox="1"/>
          <p:nvPr>
            <p:ph type="sldNum" idx="12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sz="140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Slide">
  <p:cSld name="27_Title Slide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37" name="Google Shape;237;p41"/>
          <p:cNvSpPr/>
          <p:nvPr>
            <p:ph type="pic" idx="2"/>
          </p:nvPr>
        </p:nvSpPr>
        <p:spPr>
          <a:xfrm>
            <a:off x="1212452" y="942974"/>
            <a:ext cx="6788548" cy="321900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Slide">
  <p:cSld name="28_Title Slide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40" name="Google Shape;240;p42"/>
          <p:cNvSpPr/>
          <p:nvPr>
            <p:ph type="pic" idx="2"/>
          </p:nvPr>
        </p:nvSpPr>
        <p:spPr>
          <a:xfrm>
            <a:off x="4559030" y="1547482"/>
            <a:ext cx="1820433" cy="2886251"/>
          </a:xfrm>
          <a:prstGeom prst="rect">
            <a:avLst/>
          </a:prstGeom>
          <a:noFill/>
          <a:ln>
            <a:noFill/>
          </a:ln>
          <a:effectLst>
            <a:outerShdw blurRad="330200" rotWithShape="0">
              <a:srgbClr val="000000">
                <a:alpha val="20784"/>
              </a:srgbClr>
            </a:outerShdw>
          </a:effectLst>
        </p:spPr>
      </p:sp>
      <p:sp>
        <p:nvSpPr>
          <p:cNvPr id="241" name="Google Shape;241;p42"/>
          <p:cNvSpPr/>
          <p:nvPr>
            <p:ph type="pic" idx="3"/>
          </p:nvPr>
        </p:nvSpPr>
        <p:spPr>
          <a:xfrm rot="900000">
            <a:off x="6041459" y="1271335"/>
            <a:ext cx="1820433" cy="2886251"/>
          </a:xfrm>
          <a:prstGeom prst="rect">
            <a:avLst/>
          </a:prstGeom>
          <a:noFill/>
          <a:ln>
            <a:noFill/>
          </a:ln>
          <a:effectLst>
            <a:outerShdw blurRad="330200" rotWithShape="0">
              <a:srgbClr val="000000">
                <a:alpha val="20784"/>
              </a:srgbClr>
            </a:outerShdw>
          </a:effectLst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9_Title Slide">
  <p:cSld name="29_Title Slide">
    <p:bg>
      <p:bgPr>
        <a:gradFill>
          <a:gsLst>
            <a:gs pos="0">
              <a:schemeClr val="accent1"/>
            </a:gs>
            <a:gs pos="99000">
              <a:srgbClr val="66B8FF"/>
            </a:gs>
            <a:gs pos="100000">
              <a:srgbClr val="66B8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/>
          <p:nvPr>
            <p:ph type="pic" idx="2"/>
          </p:nvPr>
        </p:nvSpPr>
        <p:spPr>
          <a:xfrm>
            <a:off x="1405245" y="1584672"/>
            <a:ext cx="6333510" cy="3558829"/>
          </a:xfrm>
          <a:prstGeom prst="rect">
            <a:avLst/>
          </a:prstGeom>
          <a:noFill/>
          <a:ln>
            <a:noFill/>
          </a:ln>
          <a:effectLst>
            <a:outerShdw blurRad="635000" dist="63500" dir="5400000" rotWithShape="0">
              <a:srgbClr val="004480">
                <a:alpha val="69803"/>
              </a:srgbClr>
            </a:outerShdw>
          </a:effectLst>
        </p:spPr>
      </p:sp>
      <p:sp>
        <p:nvSpPr>
          <p:cNvPr id="244" name="Google Shape;244;p43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245" name="Google Shape;245;p43"/>
          <p:cNvGrpSpPr/>
          <p:nvPr/>
        </p:nvGrpSpPr>
        <p:grpSpPr>
          <a:xfrm>
            <a:off x="1006974" y="4822063"/>
            <a:ext cx="1031832" cy="952501"/>
            <a:chOff x="0" y="0"/>
            <a:chExt cx="1375774" cy="1270000"/>
          </a:xfrm>
        </p:grpSpPr>
        <p:sp>
          <p:nvSpPr>
            <p:cNvPr id="246" name="Google Shape;246;p43"/>
            <p:cNvSpPr/>
            <p:nvPr/>
          </p:nvSpPr>
          <p:spPr>
            <a:xfrm>
              <a:off x="0" y="71085"/>
              <a:ext cx="95579" cy="939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4" y="21600"/>
                  </a:moveTo>
                  <a:cubicBezTo>
                    <a:pt x="4713" y="21600"/>
                    <a:pt x="0" y="16800"/>
                    <a:pt x="0" y="10800"/>
                  </a:cubicBezTo>
                  <a:cubicBezTo>
                    <a:pt x="0" y="4800"/>
                    <a:pt x="4713" y="0"/>
                    <a:pt x="10604" y="0"/>
                  </a:cubicBezTo>
                  <a:cubicBezTo>
                    <a:pt x="16495" y="0"/>
                    <a:pt x="21600" y="4800"/>
                    <a:pt x="21600" y="10800"/>
                  </a:cubicBezTo>
                  <a:cubicBezTo>
                    <a:pt x="21600" y="16800"/>
                    <a:pt x="16495" y="21600"/>
                    <a:pt x="10604" y="21600"/>
                  </a:cubicBezTo>
                  <a:close/>
                  <a:moveTo>
                    <a:pt x="1571" y="10800"/>
                  </a:moveTo>
                  <a:cubicBezTo>
                    <a:pt x="1571" y="16000"/>
                    <a:pt x="5891" y="20000"/>
                    <a:pt x="10604" y="20000"/>
                  </a:cubicBezTo>
                  <a:cubicBezTo>
                    <a:pt x="15709" y="20000"/>
                    <a:pt x="19636" y="16000"/>
                    <a:pt x="19636" y="10800"/>
                  </a:cubicBezTo>
                  <a:cubicBezTo>
                    <a:pt x="19636" y="5600"/>
                    <a:pt x="15709" y="1600"/>
                    <a:pt x="10604" y="1600"/>
                  </a:cubicBezTo>
                  <a:cubicBezTo>
                    <a:pt x="5891" y="1600"/>
                    <a:pt x="1571" y="5600"/>
                    <a:pt x="1571" y="10800"/>
                  </a:cubicBezTo>
                  <a:close/>
                  <a:moveTo>
                    <a:pt x="16102" y="14800"/>
                  </a:moveTo>
                  <a:cubicBezTo>
                    <a:pt x="16102" y="16800"/>
                    <a:pt x="12960" y="17600"/>
                    <a:pt x="10996" y="17600"/>
                  </a:cubicBezTo>
                  <a:cubicBezTo>
                    <a:pt x="7069" y="17600"/>
                    <a:pt x="4320" y="14800"/>
                    <a:pt x="4320" y="10800"/>
                  </a:cubicBezTo>
                  <a:cubicBezTo>
                    <a:pt x="4320" y="6800"/>
                    <a:pt x="7069" y="4000"/>
                    <a:pt x="10996" y="4000"/>
                  </a:cubicBezTo>
                  <a:cubicBezTo>
                    <a:pt x="12175" y="4000"/>
                    <a:pt x="15709" y="4400"/>
                    <a:pt x="15709" y="68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4138" y="8400"/>
                    <a:pt x="14138" y="8400"/>
                    <a:pt x="14138" y="8400"/>
                  </a:cubicBezTo>
                  <a:cubicBezTo>
                    <a:pt x="13745" y="8400"/>
                    <a:pt x="13745" y="8400"/>
                    <a:pt x="13745" y="8400"/>
                  </a:cubicBezTo>
                  <a:cubicBezTo>
                    <a:pt x="13745" y="7200"/>
                    <a:pt x="13745" y="7200"/>
                    <a:pt x="13745" y="7200"/>
                  </a:cubicBezTo>
                  <a:cubicBezTo>
                    <a:pt x="13745" y="6400"/>
                    <a:pt x="12175" y="6000"/>
                    <a:pt x="10996" y="6000"/>
                  </a:cubicBezTo>
                  <a:cubicBezTo>
                    <a:pt x="8247" y="6000"/>
                    <a:pt x="6284" y="8000"/>
                    <a:pt x="6284" y="10800"/>
                  </a:cubicBezTo>
                  <a:cubicBezTo>
                    <a:pt x="6284" y="13600"/>
                    <a:pt x="8247" y="15600"/>
                    <a:pt x="10996" y="15600"/>
                  </a:cubicBezTo>
                  <a:cubicBezTo>
                    <a:pt x="12175" y="15600"/>
                    <a:pt x="13745" y="15200"/>
                    <a:pt x="13745" y="14400"/>
                  </a:cubicBezTo>
                  <a:cubicBezTo>
                    <a:pt x="13745" y="13200"/>
                    <a:pt x="13745" y="13200"/>
                    <a:pt x="13745" y="13200"/>
                  </a:cubicBezTo>
                  <a:cubicBezTo>
                    <a:pt x="13745" y="13200"/>
                    <a:pt x="14138" y="13200"/>
                    <a:pt x="14138" y="13200"/>
                  </a:cubicBezTo>
                  <a:cubicBezTo>
                    <a:pt x="15709" y="13200"/>
                    <a:pt x="15709" y="13200"/>
                    <a:pt x="15709" y="13200"/>
                  </a:cubicBezTo>
                  <a:cubicBezTo>
                    <a:pt x="16102" y="13200"/>
                    <a:pt x="16102" y="13200"/>
                    <a:pt x="16102" y="13200"/>
                  </a:cubicBezTo>
                  <a:lnTo>
                    <a:pt x="16102" y="1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 panose="020B0604020202020204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247" name="Google Shape;247;p43"/>
            <p:cNvCxnSpPr/>
            <p:nvPr/>
          </p:nvCxnSpPr>
          <p:spPr>
            <a:xfrm>
              <a:off x="105773" y="0"/>
              <a:ext cx="1270001" cy="127000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sp>
        <p:nvSpPr>
          <p:cNvPr id="248" name="Google Shape;248;p43"/>
          <p:cNvSpPr txBox="1"/>
          <p:nvPr/>
        </p:nvSpPr>
        <p:spPr>
          <a:xfrm>
            <a:off x="166134" y="4798980"/>
            <a:ext cx="490936" cy="201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B0604020202020204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coder://</a:t>
            </a:r>
            <a:endParaRPr sz="1100"/>
          </a:p>
        </p:txBody>
      </p:sp>
      <p:grpSp>
        <p:nvGrpSpPr>
          <p:cNvPr id="249" name="Google Shape;249;p43"/>
          <p:cNvGrpSpPr/>
          <p:nvPr/>
        </p:nvGrpSpPr>
        <p:grpSpPr>
          <a:xfrm>
            <a:off x="8370994" y="4854386"/>
            <a:ext cx="606874" cy="127318"/>
            <a:chOff x="-1" y="0"/>
            <a:chExt cx="809163" cy="169756"/>
          </a:xfrm>
        </p:grpSpPr>
        <p:pic>
          <p:nvPicPr>
            <p:cNvPr id="250" name="Google Shape;250;p43" descr="Graphic 7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39408" y="0"/>
              <a:ext cx="169754" cy="169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43" descr="Graphic 8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-1" y="1"/>
              <a:ext cx="169755" cy="1697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p43"/>
            <p:cNvSpPr/>
            <p:nvPr/>
          </p:nvSpPr>
          <p:spPr>
            <a:xfrm>
              <a:off x="319335" y="16063"/>
              <a:ext cx="170498" cy="137928"/>
            </a:xfrm>
            <a:custGeom>
              <a:avLst/>
              <a:gdLst/>
              <a:ahLst/>
              <a:cxnLst/>
              <a:rect l="l" t="t" r="r" b="b"/>
              <a:pathLst>
                <a:path w="21600" h="21531" extrusionOk="0">
                  <a:moveTo>
                    <a:pt x="18146" y="1"/>
                  </a:moveTo>
                  <a:cubicBezTo>
                    <a:pt x="19257" y="1"/>
                    <a:pt x="20162" y="1115"/>
                    <a:pt x="20162" y="2485"/>
                  </a:cubicBezTo>
                  <a:cubicBezTo>
                    <a:pt x="20162" y="3855"/>
                    <a:pt x="19257" y="4969"/>
                    <a:pt x="18146" y="4969"/>
                  </a:cubicBezTo>
                  <a:cubicBezTo>
                    <a:pt x="17104" y="4969"/>
                    <a:pt x="16254" y="3989"/>
                    <a:pt x="16150" y="2738"/>
                  </a:cubicBezTo>
                  <a:lnTo>
                    <a:pt x="12869" y="1794"/>
                  </a:lnTo>
                  <a:lnTo>
                    <a:pt x="11741" y="5054"/>
                  </a:lnTo>
                  <a:cubicBezTo>
                    <a:pt x="13831" y="5247"/>
                    <a:pt x="15796" y="6013"/>
                    <a:pt x="17296" y="7296"/>
                  </a:cubicBezTo>
                  <a:cubicBezTo>
                    <a:pt x="17756" y="6864"/>
                    <a:pt x="18319" y="6625"/>
                    <a:pt x="18912" y="6625"/>
                  </a:cubicBezTo>
                  <a:cubicBezTo>
                    <a:pt x="20394" y="6625"/>
                    <a:pt x="21600" y="8111"/>
                    <a:pt x="21600" y="9938"/>
                  </a:cubicBezTo>
                  <a:cubicBezTo>
                    <a:pt x="21600" y="11195"/>
                    <a:pt x="21027" y="12316"/>
                    <a:pt x="20151" y="12866"/>
                  </a:cubicBezTo>
                  <a:cubicBezTo>
                    <a:pt x="20158" y="12993"/>
                    <a:pt x="20162" y="13121"/>
                    <a:pt x="20162" y="13250"/>
                  </a:cubicBezTo>
                  <a:cubicBezTo>
                    <a:pt x="20162" y="17816"/>
                    <a:pt x="15940" y="21531"/>
                    <a:pt x="10753" y="21531"/>
                  </a:cubicBezTo>
                  <a:cubicBezTo>
                    <a:pt x="5565" y="21531"/>
                    <a:pt x="1344" y="17816"/>
                    <a:pt x="1344" y="13250"/>
                  </a:cubicBezTo>
                  <a:cubicBezTo>
                    <a:pt x="1344" y="13099"/>
                    <a:pt x="1348" y="12950"/>
                    <a:pt x="1359" y="12805"/>
                  </a:cubicBezTo>
                  <a:cubicBezTo>
                    <a:pt x="536" y="12243"/>
                    <a:pt x="0" y="11148"/>
                    <a:pt x="0" y="9938"/>
                  </a:cubicBezTo>
                  <a:cubicBezTo>
                    <a:pt x="0" y="8111"/>
                    <a:pt x="1206" y="6625"/>
                    <a:pt x="2688" y="6625"/>
                  </a:cubicBezTo>
                  <a:cubicBezTo>
                    <a:pt x="3273" y="6625"/>
                    <a:pt x="3821" y="6849"/>
                    <a:pt x="4264" y="7253"/>
                  </a:cubicBezTo>
                  <a:cubicBezTo>
                    <a:pt x="5887" y="5888"/>
                    <a:pt x="8038" y="5105"/>
                    <a:pt x="10295" y="5009"/>
                  </a:cubicBezTo>
                  <a:lnTo>
                    <a:pt x="11854" y="504"/>
                  </a:lnTo>
                  <a:cubicBezTo>
                    <a:pt x="11983" y="135"/>
                    <a:pt x="12301" y="-69"/>
                    <a:pt x="12627" y="22"/>
                  </a:cubicBezTo>
                  <a:lnTo>
                    <a:pt x="16461" y="1127"/>
                  </a:lnTo>
                  <a:cubicBezTo>
                    <a:pt x="16822" y="449"/>
                    <a:pt x="17441" y="1"/>
                    <a:pt x="18146" y="1"/>
                  </a:cubicBezTo>
                  <a:close/>
                  <a:moveTo>
                    <a:pt x="18146" y="1657"/>
                  </a:moveTo>
                  <a:cubicBezTo>
                    <a:pt x="17774" y="1657"/>
                    <a:pt x="17474" y="2028"/>
                    <a:pt x="17474" y="2485"/>
                  </a:cubicBezTo>
                  <a:cubicBezTo>
                    <a:pt x="17474" y="2942"/>
                    <a:pt x="17774" y="3313"/>
                    <a:pt x="18146" y="3313"/>
                  </a:cubicBezTo>
                  <a:cubicBezTo>
                    <a:pt x="18517" y="3313"/>
                    <a:pt x="18818" y="2942"/>
                    <a:pt x="18818" y="2485"/>
                  </a:cubicBezTo>
                  <a:cubicBezTo>
                    <a:pt x="18818" y="2028"/>
                    <a:pt x="18517" y="1657"/>
                    <a:pt x="18146" y="1657"/>
                  </a:cubicBezTo>
                  <a:close/>
                  <a:moveTo>
                    <a:pt x="7393" y="10766"/>
                  </a:moveTo>
                  <a:cubicBezTo>
                    <a:pt x="6650" y="10766"/>
                    <a:pt x="6049" y="11507"/>
                    <a:pt x="6049" y="12422"/>
                  </a:cubicBezTo>
                  <a:cubicBezTo>
                    <a:pt x="6049" y="13337"/>
                    <a:pt x="6650" y="14078"/>
                    <a:pt x="7393" y="14078"/>
                  </a:cubicBezTo>
                  <a:cubicBezTo>
                    <a:pt x="8135" y="14078"/>
                    <a:pt x="8737" y="13337"/>
                    <a:pt x="8737" y="12422"/>
                  </a:cubicBezTo>
                  <a:cubicBezTo>
                    <a:pt x="8737" y="11507"/>
                    <a:pt x="8135" y="10766"/>
                    <a:pt x="7393" y="10766"/>
                  </a:cubicBezTo>
                  <a:close/>
                  <a:moveTo>
                    <a:pt x="14113" y="10766"/>
                  </a:moveTo>
                  <a:cubicBezTo>
                    <a:pt x="13371" y="10766"/>
                    <a:pt x="12769" y="11507"/>
                    <a:pt x="12769" y="12422"/>
                  </a:cubicBezTo>
                  <a:cubicBezTo>
                    <a:pt x="12769" y="13337"/>
                    <a:pt x="13371" y="14078"/>
                    <a:pt x="14113" y="14078"/>
                  </a:cubicBezTo>
                  <a:cubicBezTo>
                    <a:pt x="14856" y="14078"/>
                    <a:pt x="15457" y="13337"/>
                    <a:pt x="15457" y="12422"/>
                  </a:cubicBezTo>
                  <a:cubicBezTo>
                    <a:pt x="15457" y="11507"/>
                    <a:pt x="14856" y="10766"/>
                    <a:pt x="14113" y="10766"/>
                  </a:cubicBezTo>
                  <a:close/>
                  <a:moveTo>
                    <a:pt x="13568" y="16427"/>
                  </a:moveTo>
                  <a:cubicBezTo>
                    <a:pt x="13399" y="16394"/>
                    <a:pt x="13219" y="16441"/>
                    <a:pt x="13069" y="16574"/>
                  </a:cubicBezTo>
                  <a:cubicBezTo>
                    <a:pt x="11683" y="17811"/>
                    <a:pt x="9823" y="17808"/>
                    <a:pt x="8437" y="16574"/>
                  </a:cubicBezTo>
                  <a:cubicBezTo>
                    <a:pt x="8137" y="16307"/>
                    <a:pt x="7717" y="16390"/>
                    <a:pt x="7499" y="16760"/>
                  </a:cubicBezTo>
                  <a:cubicBezTo>
                    <a:pt x="7281" y="17129"/>
                    <a:pt x="7348" y="17647"/>
                    <a:pt x="7649" y="17916"/>
                  </a:cubicBezTo>
                  <a:cubicBezTo>
                    <a:pt x="8577" y="18742"/>
                    <a:pt x="9666" y="19156"/>
                    <a:pt x="10753" y="19156"/>
                  </a:cubicBezTo>
                  <a:cubicBezTo>
                    <a:pt x="11840" y="19156"/>
                    <a:pt x="12929" y="18742"/>
                    <a:pt x="13857" y="17916"/>
                  </a:cubicBezTo>
                  <a:cubicBezTo>
                    <a:pt x="14156" y="17647"/>
                    <a:pt x="14225" y="17131"/>
                    <a:pt x="14007" y="16760"/>
                  </a:cubicBezTo>
                  <a:cubicBezTo>
                    <a:pt x="13898" y="16573"/>
                    <a:pt x="13738" y="16460"/>
                    <a:pt x="13568" y="1642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5_Custom Layout">
  <p:cSld name="85_Custom Layou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55" name="Google Shape;255;p44"/>
          <p:cNvSpPr/>
          <p:nvPr/>
        </p:nvSpPr>
        <p:spPr>
          <a:xfrm rot="10800000">
            <a:off x="5619783" y="0"/>
            <a:ext cx="3524217" cy="5143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115" y="162"/>
                </a:lnTo>
                <a:cubicBezTo>
                  <a:pt x="20780" y="286"/>
                  <a:pt x="20467" y="427"/>
                  <a:pt x="20177" y="586"/>
                </a:cubicBezTo>
                <a:cubicBezTo>
                  <a:pt x="18847" y="1312"/>
                  <a:pt x="18182" y="2329"/>
                  <a:pt x="18182" y="3636"/>
                </a:cubicBezTo>
                <a:lnTo>
                  <a:pt x="18182" y="7509"/>
                </a:lnTo>
                <a:cubicBezTo>
                  <a:pt x="18182" y="8319"/>
                  <a:pt x="17824" y="8918"/>
                  <a:pt x="17110" y="9307"/>
                </a:cubicBezTo>
                <a:cubicBezTo>
                  <a:pt x="16396" y="9695"/>
                  <a:pt x="15238" y="9897"/>
                  <a:pt x="13637" y="9914"/>
                </a:cubicBezTo>
                <a:lnTo>
                  <a:pt x="13637" y="11699"/>
                </a:lnTo>
                <a:cubicBezTo>
                  <a:pt x="15115" y="11699"/>
                  <a:pt x="16242" y="11886"/>
                  <a:pt x="17018" y="12262"/>
                </a:cubicBezTo>
                <a:cubicBezTo>
                  <a:pt x="17794" y="12637"/>
                  <a:pt x="18182" y="13264"/>
                  <a:pt x="18182" y="14141"/>
                </a:cubicBezTo>
                <a:lnTo>
                  <a:pt x="18182" y="17976"/>
                </a:lnTo>
                <a:cubicBezTo>
                  <a:pt x="18182" y="19276"/>
                  <a:pt x="18822" y="20284"/>
                  <a:pt x="20103" y="21001"/>
                </a:cubicBezTo>
                <a:cubicBezTo>
                  <a:pt x="20423" y="21181"/>
                  <a:pt x="20776" y="21338"/>
                  <a:pt x="21162" y="21473"/>
                </a:cubicBezTo>
                <a:lnTo>
                  <a:pt x="21572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rgbClr val="66B8FF"/>
              </a:gs>
              <a:gs pos="100000">
                <a:srgbClr val="66B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56" name="Google Shape;256;p44"/>
          <p:cNvGrpSpPr/>
          <p:nvPr/>
        </p:nvGrpSpPr>
        <p:grpSpPr>
          <a:xfrm>
            <a:off x="3524216" y="1246127"/>
            <a:ext cx="4794353" cy="2992906"/>
            <a:chOff x="0" y="0"/>
            <a:chExt cx="6392470" cy="3990539"/>
          </a:xfrm>
        </p:grpSpPr>
        <p:pic>
          <p:nvPicPr>
            <p:cNvPr id="257" name="Google Shape;257;p44" descr="Picture 15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0"/>
              <a:ext cx="6392470" cy="3990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44"/>
            <p:cNvSpPr/>
            <p:nvPr/>
          </p:nvSpPr>
          <p:spPr>
            <a:xfrm>
              <a:off x="1940092" y="721579"/>
              <a:ext cx="3307622" cy="2232674"/>
            </a:xfrm>
            <a:custGeom>
              <a:avLst/>
              <a:gdLst/>
              <a:ahLst/>
              <a:cxnLst/>
              <a:rect l="l" t="t" r="r" b="b"/>
              <a:pathLst>
                <a:path w="20759" h="20666" extrusionOk="0">
                  <a:moveTo>
                    <a:pt x="3185" y="35"/>
                  </a:moveTo>
                  <a:cubicBezTo>
                    <a:pt x="1112" y="403"/>
                    <a:pt x="-163" y="4649"/>
                    <a:pt x="16" y="6912"/>
                  </a:cubicBezTo>
                  <a:cubicBezTo>
                    <a:pt x="196" y="9175"/>
                    <a:pt x="2238" y="11364"/>
                    <a:pt x="4261" y="13612"/>
                  </a:cubicBezTo>
                  <a:cubicBezTo>
                    <a:pt x="6283" y="15861"/>
                    <a:pt x="9930" y="19534"/>
                    <a:pt x="12151" y="20401"/>
                  </a:cubicBezTo>
                  <a:cubicBezTo>
                    <a:pt x="14373" y="21268"/>
                    <a:pt x="16186" y="19813"/>
                    <a:pt x="17591" y="18814"/>
                  </a:cubicBezTo>
                  <a:cubicBezTo>
                    <a:pt x="18996" y="17815"/>
                    <a:pt x="21437" y="16757"/>
                    <a:pt x="20580" y="14406"/>
                  </a:cubicBezTo>
                  <a:cubicBezTo>
                    <a:pt x="19723" y="12055"/>
                    <a:pt x="15330" y="7162"/>
                    <a:pt x="12450" y="4708"/>
                  </a:cubicBezTo>
                  <a:cubicBezTo>
                    <a:pt x="9571" y="2254"/>
                    <a:pt x="5257" y="-332"/>
                    <a:pt x="3185" y="35"/>
                  </a:cubicBezTo>
                  <a:close/>
                </a:path>
              </a:pathLst>
            </a:custGeom>
            <a:solidFill>
              <a:srgbClr val="ECEBEB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59" name="Google Shape;259;p44"/>
          <p:cNvSpPr/>
          <p:nvPr>
            <p:ph type="pic" idx="2"/>
          </p:nvPr>
        </p:nvSpPr>
        <p:spPr>
          <a:xfrm>
            <a:off x="3965237" y="1403401"/>
            <a:ext cx="3906589" cy="233669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Slide">
  <p:cSld name="30_Title Slide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6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64" name="Google Shape;264;p46"/>
          <p:cNvSpPr/>
          <p:nvPr>
            <p:ph type="pic" idx="2"/>
          </p:nvPr>
        </p:nvSpPr>
        <p:spPr>
          <a:xfrm>
            <a:off x="3228975" y="934482"/>
            <a:ext cx="2686050" cy="3242349"/>
          </a:xfrm>
          <a:prstGeom prst="rect">
            <a:avLst/>
          </a:prstGeom>
          <a:noFill/>
          <a:ln w="63500" cap="flat" cmpd="sng">
            <a:solidFill>
              <a:srgbClr val="FF5E54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1_Title Slide">
  <p:cSld name="21_Title Slide">
    <p:bg>
      <p:bgPr>
        <a:solidFill>
          <a:srgbClr val="F1F3FE"/>
        </a:solidFill>
        <a:effectLst/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"/>
          <p:cNvSpPr txBox="1"/>
          <p:nvPr>
            <p:ph type="sldNum" idx="12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sz="140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Title Slide">
  <p:cSld name="4_Title Slide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type="sldNum" idx="12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 panose="020F0502020204030204"/>
              <a:buNone/>
              <a:defRPr sz="9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sz="140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_Title Slide">
  <p:cSld name="10_Title Slide">
    <p:bg>
      <p:bgPr>
        <a:gradFill>
          <a:gsLst>
            <a:gs pos="0">
              <a:schemeClr val="accent4"/>
            </a:gs>
            <a:gs pos="99000">
              <a:srgbClr val="FFD687"/>
            </a:gs>
            <a:gs pos="100000">
              <a:srgbClr val="FFD68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9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271" name="Google Shape;271;p49"/>
          <p:cNvGrpSpPr/>
          <p:nvPr/>
        </p:nvGrpSpPr>
        <p:grpSpPr>
          <a:xfrm>
            <a:off x="1006974" y="4822063"/>
            <a:ext cx="1031832" cy="952501"/>
            <a:chOff x="0" y="0"/>
            <a:chExt cx="1375774" cy="1270000"/>
          </a:xfrm>
        </p:grpSpPr>
        <p:sp>
          <p:nvSpPr>
            <p:cNvPr id="272" name="Google Shape;272;p49"/>
            <p:cNvSpPr/>
            <p:nvPr/>
          </p:nvSpPr>
          <p:spPr>
            <a:xfrm>
              <a:off x="0" y="71085"/>
              <a:ext cx="95579" cy="939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4" y="21600"/>
                  </a:moveTo>
                  <a:cubicBezTo>
                    <a:pt x="4713" y="21600"/>
                    <a:pt x="0" y="16800"/>
                    <a:pt x="0" y="10800"/>
                  </a:cubicBezTo>
                  <a:cubicBezTo>
                    <a:pt x="0" y="4800"/>
                    <a:pt x="4713" y="0"/>
                    <a:pt x="10604" y="0"/>
                  </a:cubicBezTo>
                  <a:cubicBezTo>
                    <a:pt x="16495" y="0"/>
                    <a:pt x="21600" y="4800"/>
                    <a:pt x="21600" y="10800"/>
                  </a:cubicBezTo>
                  <a:cubicBezTo>
                    <a:pt x="21600" y="16800"/>
                    <a:pt x="16495" y="21600"/>
                    <a:pt x="10604" y="21600"/>
                  </a:cubicBezTo>
                  <a:close/>
                  <a:moveTo>
                    <a:pt x="1571" y="10800"/>
                  </a:moveTo>
                  <a:cubicBezTo>
                    <a:pt x="1571" y="16000"/>
                    <a:pt x="5891" y="20000"/>
                    <a:pt x="10604" y="20000"/>
                  </a:cubicBezTo>
                  <a:cubicBezTo>
                    <a:pt x="15709" y="20000"/>
                    <a:pt x="19636" y="16000"/>
                    <a:pt x="19636" y="10800"/>
                  </a:cubicBezTo>
                  <a:cubicBezTo>
                    <a:pt x="19636" y="5600"/>
                    <a:pt x="15709" y="1600"/>
                    <a:pt x="10604" y="1600"/>
                  </a:cubicBezTo>
                  <a:cubicBezTo>
                    <a:pt x="5891" y="1600"/>
                    <a:pt x="1571" y="5600"/>
                    <a:pt x="1571" y="10800"/>
                  </a:cubicBezTo>
                  <a:close/>
                  <a:moveTo>
                    <a:pt x="16102" y="14800"/>
                  </a:moveTo>
                  <a:cubicBezTo>
                    <a:pt x="16102" y="16800"/>
                    <a:pt x="12960" y="17600"/>
                    <a:pt x="10996" y="17600"/>
                  </a:cubicBezTo>
                  <a:cubicBezTo>
                    <a:pt x="7069" y="17600"/>
                    <a:pt x="4320" y="14800"/>
                    <a:pt x="4320" y="10800"/>
                  </a:cubicBezTo>
                  <a:cubicBezTo>
                    <a:pt x="4320" y="6800"/>
                    <a:pt x="7069" y="4000"/>
                    <a:pt x="10996" y="4000"/>
                  </a:cubicBezTo>
                  <a:cubicBezTo>
                    <a:pt x="12175" y="4000"/>
                    <a:pt x="15709" y="4400"/>
                    <a:pt x="15709" y="68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4138" y="8400"/>
                    <a:pt x="14138" y="8400"/>
                    <a:pt x="14138" y="8400"/>
                  </a:cubicBezTo>
                  <a:cubicBezTo>
                    <a:pt x="13745" y="8400"/>
                    <a:pt x="13745" y="8400"/>
                    <a:pt x="13745" y="8400"/>
                  </a:cubicBezTo>
                  <a:cubicBezTo>
                    <a:pt x="13745" y="7200"/>
                    <a:pt x="13745" y="7200"/>
                    <a:pt x="13745" y="7200"/>
                  </a:cubicBezTo>
                  <a:cubicBezTo>
                    <a:pt x="13745" y="6400"/>
                    <a:pt x="12175" y="6000"/>
                    <a:pt x="10996" y="6000"/>
                  </a:cubicBezTo>
                  <a:cubicBezTo>
                    <a:pt x="8247" y="6000"/>
                    <a:pt x="6284" y="8000"/>
                    <a:pt x="6284" y="10800"/>
                  </a:cubicBezTo>
                  <a:cubicBezTo>
                    <a:pt x="6284" y="13600"/>
                    <a:pt x="8247" y="15600"/>
                    <a:pt x="10996" y="15600"/>
                  </a:cubicBezTo>
                  <a:cubicBezTo>
                    <a:pt x="12175" y="15600"/>
                    <a:pt x="13745" y="15200"/>
                    <a:pt x="13745" y="14400"/>
                  </a:cubicBezTo>
                  <a:cubicBezTo>
                    <a:pt x="13745" y="13200"/>
                    <a:pt x="13745" y="13200"/>
                    <a:pt x="13745" y="13200"/>
                  </a:cubicBezTo>
                  <a:cubicBezTo>
                    <a:pt x="13745" y="13200"/>
                    <a:pt x="14138" y="13200"/>
                    <a:pt x="14138" y="13200"/>
                  </a:cubicBezTo>
                  <a:cubicBezTo>
                    <a:pt x="15709" y="13200"/>
                    <a:pt x="15709" y="13200"/>
                    <a:pt x="15709" y="13200"/>
                  </a:cubicBezTo>
                  <a:cubicBezTo>
                    <a:pt x="16102" y="13200"/>
                    <a:pt x="16102" y="13200"/>
                    <a:pt x="16102" y="13200"/>
                  </a:cubicBezTo>
                  <a:lnTo>
                    <a:pt x="16102" y="1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 panose="020B0604020202020204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273" name="Google Shape;273;p49"/>
            <p:cNvCxnSpPr/>
            <p:nvPr/>
          </p:nvCxnSpPr>
          <p:spPr>
            <a:xfrm>
              <a:off x="105773" y="0"/>
              <a:ext cx="1270001" cy="127000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sp>
        <p:nvSpPr>
          <p:cNvPr id="274" name="Google Shape;274;p49"/>
          <p:cNvSpPr txBox="1"/>
          <p:nvPr/>
        </p:nvSpPr>
        <p:spPr>
          <a:xfrm>
            <a:off x="166134" y="4798980"/>
            <a:ext cx="490936" cy="201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B0604020202020204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coder://</a:t>
            </a:r>
            <a:endParaRPr sz="1100"/>
          </a:p>
        </p:txBody>
      </p:sp>
      <p:grpSp>
        <p:nvGrpSpPr>
          <p:cNvPr id="275" name="Google Shape;275;p49"/>
          <p:cNvGrpSpPr/>
          <p:nvPr/>
        </p:nvGrpSpPr>
        <p:grpSpPr>
          <a:xfrm>
            <a:off x="8370994" y="4854386"/>
            <a:ext cx="606874" cy="127318"/>
            <a:chOff x="-1" y="0"/>
            <a:chExt cx="809163" cy="169756"/>
          </a:xfrm>
        </p:grpSpPr>
        <p:pic>
          <p:nvPicPr>
            <p:cNvPr id="276" name="Google Shape;276;p49" descr="Graphic 7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39408" y="0"/>
              <a:ext cx="169754" cy="169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9" descr="Graphic 8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-1" y="1"/>
              <a:ext cx="169755" cy="1697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49"/>
            <p:cNvSpPr/>
            <p:nvPr/>
          </p:nvSpPr>
          <p:spPr>
            <a:xfrm>
              <a:off x="319335" y="16063"/>
              <a:ext cx="170498" cy="137928"/>
            </a:xfrm>
            <a:custGeom>
              <a:avLst/>
              <a:gdLst/>
              <a:ahLst/>
              <a:cxnLst/>
              <a:rect l="l" t="t" r="r" b="b"/>
              <a:pathLst>
                <a:path w="21600" h="21531" extrusionOk="0">
                  <a:moveTo>
                    <a:pt x="18146" y="1"/>
                  </a:moveTo>
                  <a:cubicBezTo>
                    <a:pt x="19257" y="1"/>
                    <a:pt x="20162" y="1115"/>
                    <a:pt x="20162" y="2485"/>
                  </a:cubicBezTo>
                  <a:cubicBezTo>
                    <a:pt x="20162" y="3855"/>
                    <a:pt x="19257" y="4969"/>
                    <a:pt x="18146" y="4969"/>
                  </a:cubicBezTo>
                  <a:cubicBezTo>
                    <a:pt x="17104" y="4969"/>
                    <a:pt x="16254" y="3989"/>
                    <a:pt x="16150" y="2738"/>
                  </a:cubicBezTo>
                  <a:lnTo>
                    <a:pt x="12869" y="1794"/>
                  </a:lnTo>
                  <a:lnTo>
                    <a:pt x="11741" y="5054"/>
                  </a:lnTo>
                  <a:cubicBezTo>
                    <a:pt x="13831" y="5247"/>
                    <a:pt x="15796" y="6013"/>
                    <a:pt x="17296" y="7296"/>
                  </a:cubicBezTo>
                  <a:cubicBezTo>
                    <a:pt x="17756" y="6864"/>
                    <a:pt x="18319" y="6625"/>
                    <a:pt x="18912" y="6625"/>
                  </a:cubicBezTo>
                  <a:cubicBezTo>
                    <a:pt x="20394" y="6625"/>
                    <a:pt x="21600" y="8111"/>
                    <a:pt x="21600" y="9938"/>
                  </a:cubicBezTo>
                  <a:cubicBezTo>
                    <a:pt x="21600" y="11195"/>
                    <a:pt x="21027" y="12316"/>
                    <a:pt x="20151" y="12866"/>
                  </a:cubicBezTo>
                  <a:cubicBezTo>
                    <a:pt x="20158" y="12993"/>
                    <a:pt x="20162" y="13121"/>
                    <a:pt x="20162" y="13250"/>
                  </a:cubicBezTo>
                  <a:cubicBezTo>
                    <a:pt x="20162" y="17816"/>
                    <a:pt x="15940" y="21531"/>
                    <a:pt x="10753" y="21531"/>
                  </a:cubicBezTo>
                  <a:cubicBezTo>
                    <a:pt x="5565" y="21531"/>
                    <a:pt x="1344" y="17816"/>
                    <a:pt x="1344" y="13250"/>
                  </a:cubicBezTo>
                  <a:cubicBezTo>
                    <a:pt x="1344" y="13099"/>
                    <a:pt x="1348" y="12950"/>
                    <a:pt x="1359" y="12805"/>
                  </a:cubicBezTo>
                  <a:cubicBezTo>
                    <a:pt x="536" y="12243"/>
                    <a:pt x="0" y="11148"/>
                    <a:pt x="0" y="9938"/>
                  </a:cubicBezTo>
                  <a:cubicBezTo>
                    <a:pt x="0" y="8111"/>
                    <a:pt x="1206" y="6625"/>
                    <a:pt x="2688" y="6625"/>
                  </a:cubicBezTo>
                  <a:cubicBezTo>
                    <a:pt x="3273" y="6625"/>
                    <a:pt x="3821" y="6849"/>
                    <a:pt x="4264" y="7253"/>
                  </a:cubicBezTo>
                  <a:cubicBezTo>
                    <a:pt x="5887" y="5888"/>
                    <a:pt x="8038" y="5105"/>
                    <a:pt x="10295" y="5009"/>
                  </a:cubicBezTo>
                  <a:lnTo>
                    <a:pt x="11854" y="504"/>
                  </a:lnTo>
                  <a:cubicBezTo>
                    <a:pt x="11983" y="135"/>
                    <a:pt x="12301" y="-69"/>
                    <a:pt x="12627" y="22"/>
                  </a:cubicBezTo>
                  <a:lnTo>
                    <a:pt x="16461" y="1127"/>
                  </a:lnTo>
                  <a:cubicBezTo>
                    <a:pt x="16822" y="449"/>
                    <a:pt x="17441" y="1"/>
                    <a:pt x="18146" y="1"/>
                  </a:cubicBezTo>
                  <a:close/>
                  <a:moveTo>
                    <a:pt x="18146" y="1657"/>
                  </a:moveTo>
                  <a:cubicBezTo>
                    <a:pt x="17774" y="1657"/>
                    <a:pt x="17474" y="2028"/>
                    <a:pt x="17474" y="2485"/>
                  </a:cubicBezTo>
                  <a:cubicBezTo>
                    <a:pt x="17474" y="2942"/>
                    <a:pt x="17774" y="3313"/>
                    <a:pt x="18146" y="3313"/>
                  </a:cubicBezTo>
                  <a:cubicBezTo>
                    <a:pt x="18517" y="3313"/>
                    <a:pt x="18818" y="2942"/>
                    <a:pt x="18818" y="2485"/>
                  </a:cubicBezTo>
                  <a:cubicBezTo>
                    <a:pt x="18818" y="2028"/>
                    <a:pt x="18517" y="1657"/>
                    <a:pt x="18146" y="1657"/>
                  </a:cubicBezTo>
                  <a:close/>
                  <a:moveTo>
                    <a:pt x="7393" y="10766"/>
                  </a:moveTo>
                  <a:cubicBezTo>
                    <a:pt x="6650" y="10766"/>
                    <a:pt x="6049" y="11507"/>
                    <a:pt x="6049" y="12422"/>
                  </a:cubicBezTo>
                  <a:cubicBezTo>
                    <a:pt x="6049" y="13337"/>
                    <a:pt x="6650" y="14078"/>
                    <a:pt x="7393" y="14078"/>
                  </a:cubicBezTo>
                  <a:cubicBezTo>
                    <a:pt x="8135" y="14078"/>
                    <a:pt x="8737" y="13337"/>
                    <a:pt x="8737" y="12422"/>
                  </a:cubicBezTo>
                  <a:cubicBezTo>
                    <a:pt x="8737" y="11507"/>
                    <a:pt x="8135" y="10766"/>
                    <a:pt x="7393" y="10766"/>
                  </a:cubicBezTo>
                  <a:close/>
                  <a:moveTo>
                    <a:pt x="14113" y="10766"/>
                  </a:moveTo>
                  <a:cubicBezTo>
                    <a:pt x="13371" y="10766"/>
                    <a:pt x="12769" y="11507"/>
                    <a:pt x="12769" y="12422"/>
                  </a:cubicBezTo>
                  <a:cubicBezTo>
                    <a:pt x="12769" y="13337"/>
                    <a:pt x="13371" y="14078"/>
                    <a:pt x="14113" y="14078"/>
                  </a:cubicBezTo>
                  <a:cubicBezTo>
                    <a:pt x="14856" y="14078"/>
                    <a:pt x="15457" y="13337"/>
                    <a:pt x="15457" y="12422"/>
                  </a:cubicBezTo>
                  <a:cubicBezTo>
                    <a:pt x="15457" y="11507"/>
                    <a:pt x="14856" y="10766"/>
                    <a:pt x="14113" y="10766"/>
                  </a:cubicBezTo>
                  <a:close/>
                  <a:moveTo>
                    <a:pt x="13568" y="16427"/>
                  </a:moveTo>
                  <a:cubicBezTo>
                    <a:pt x="13399" y="16394"/>
                    <a:pt x="13219" y="16441"/>
                    <a:pt x="13069" y="16574"/>
                  </a:cubicBezTo>
                  <a:cubicBezTo>
                    <a:pt x="11683" y="17811"/>
                    <a:pt x="9823" y="17808"/>
                    <a:pt x="8437" y="16574"/>
                  </a:cubicBezTo>
                  <a:cubicBezTo>
                    <a:pt x="8137" y="16307"/>
                    <a:pt x="7717" y="16390"/>
                    <a:pt x="7499" y="16760"/>
                  </a:cubicBezTo>
                  <a:cubicBezTo>
                    <a:pt x="7281" y="17129"/>
                    <a:pt x="7348" y="17647"/>
                    <a:pt x="7649" y="17916"/>
                  </a:cubicBezTo>
                  <a:cubicBezTo>
                    <a:pt x="8577" y="18742"/>
                    <a:pt x="9666" y="19156"/>
                    <a:pt x="10753" y="19156"/>
                  </a:cubicBezTo>
                  <a:cubicBezTo>
                    <a:pt x="11840" y="19156"/>
                    <a:pt x="12929" y="18742"/>
                    <a:pt x="13857" y="17916"/>
                  </a:cubicBezTo>
                  <a:cubicBezTo>
                    <a:pt x="14156" y="17647"/>
                    <a:pt x="14225" y="17131"/>
                    <a:pt x="14007" y="16760"/>
                  </a:cubicBezTo>
                  <a:cubicBezTo>
                    <a:pt x="13898" y="16573"/>
                    <a:pt x="13738" y="16460"/>
                    <a:pt x="13568" y="1642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5_Title Slide">
  <p:cSld name="15_Title Slide">
    <p:bg>
      <p:bgPr>
        <a:gradFill>
          <a:gsLst>
            <a:gs pos="0">
              <a:schemeClr val="accent4"/>
            </a:gs>
            <a:gs pos="99000">
              <a:srgbClr val="FFD687"/>
            </a:gs>
            <a:gs pos="100000">
              <a:srgbClr val="FFD68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281" name="Google Shape;281;p50"/>
          <p:cNvGrpSpPr/>
          <p:nvPr/>
        </p:nvGrpSpPr>
        <p:grpSpPr>
          <a:xfrm>
            <a:off x="1006974" y="4822063"/>
            <a:ext cx="1031832" cy="952501"/>
            <a:chOff x="0" y="0"/>
            <a:chExt cx="1375774" cy="1270000"/>
          </a:xfrm>
        </p:grpSpPr>
        <p:sp>
          <p:nvSpPr>
            <p:cNvPr id="282" name="Google Shape;282;p50"/>
            <p:cNvSpPr/>
            <p:nvPr/>
          </p:nvSpPr>
          <p:spPr>
            <a:xfrm>
              <a:off x="0" y="71085"/>
              <a:ext cx="95579" cy="939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4" y="21600"/>
                  </a:moveTo>
                  <a:cubicBezTo>
                    <a:pt x="4713" y="21600"/>
                    <a:pt x="0" y="16800"/>
                    <a:pt x="0" y="10800"/>
                  </a:cubicBezTo>
                  <a:cubicBezTo>
                    <a:pt x="0" y="4800"/>
                    <a:pt x="4713" y="0"/>
                    <a:pt x="10604" y="0"/>
                  </a:cubicBezTo>
                  <a:cubicBezTo>
                    <a:pt x="16495" y="0"/>
                    <a:pt x="21600" y="4800"/>
                    <a:pt x="21600" y="10800"/>
                  </a:cubicBezTo>
                  <a:cubicBezTo>
                    <a:pt x="21600" y="16800"/>
                    <a:pt x="16495" y="21600"/>
                    <a:pt x="10604" y="21600"/>
                  </a:cubicBezTo>
                  <a:close/>
                  <a:moveTo>
                    <a:pt x="1571" y="10800"/>
                  </a:moveTo>
                  <a:cubicBezTo>
                    <a:pt x="1571" y="16000"/>
                    <a:pt x="5891" y="20000"/>
                    <a:pt x="10604" y="20000"/>
                  </a:cubicBezTo>
                  <a:cubicBezTo>
                    <a:pt x="15709" y="20000"/>
                    <a:pt x="19636" y="16000"/>
                    <a:pt x="19636" y="10800"/>
                  </a:cubicBezTo>
                  <a:cubicBezTo>
                    <a:pt x="19636" y="5600"/>
                    <a:pt x="15709" y="1600"/>
                    <a:pt x="10604" y="1600"/>
                  </a:cubicBezTo>
                  <a:cubicBezTo>
                    <a:pt x="5891" y="1600"/>
                    <a:pt x="1571" y="5600"/>
                    <a:pt x="1571" y="10800"/>
                  </a:cubicBezTo>
                  <a:close/>
                  <a:moveTo>
                    <a:pt x="16102" y="14800"/>
                  </a:moveTo>
                  <a:cubicBezTo>
                    <a:pt x="16102" y="16800"/>
                    <a:pt x="12960" y="17600"/>
                    <a:pt x="10996" y="17600"/>
                  </a:cubicBezTo>
                  <a:cubicBezTo>
                    <a:pt x="7069" y="17600"/>
                    <a:pt x="4320" y="14800"/>
                    <a:pt x="4320" y="10800"/>
                  </a:cubicBezTo>
                  <a:cubicBezTo>
                    <a:pt x="4320" y="6800"/>
                    <a:pt x="7069" y="4000"/>
                    <a:pt x="10996" y="4000"/>
                  </a:cubicBezTo>
                  <a:cubicBezTo>
                    <a:pt x="12175" y="4000"/>
                    <a:pt x="15709" y="4400"/>
                    <a:pt x="15709" y="68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4138" y="8400"/>
                    <a:pt x="14138" y="8400"/>
                    <a:pt x="14138" y="8400"/>
                  </a:cubicBezTo>
                  <a:cubicBezTo>
                    <a:pt x="13745" y="8400"/>
                    <a:pt x="13745" y="8400"/>
                    <a:pt x="13745" y="8400"/>
                  </a:cubicBezTo>
                  <a:cubicBezTo>
                    <a:pt x="13745" y="7200"/>
                    <a:pt x="13745" y="7200"/>
                    <a:pt x="13745" y="7200"/>
                  </a:cubicBezTo>
                  <a:cubicBezTo>
                    <a:pt x="13745" y="6400"/>
                    <a:pt x="12175" y="6000"/>
                    <a:pt x="10996" y="6000"/>
                  </a:cubicBezTo>
                  <a:cubicBezTo>
                    <a:pt x="8247" y="6000"/>
                    <a:pt x="6284" y="8000"/>
                    <a:pt x="6284" y="10800"/>
                  </a:cubicBezTo>
                  <a:cubicBezTo>
                    <a:pt x="6284" y="13600"/>
                    <a:pt x="8247" y="15600"/>
                    <a:pt x="10996" y="15600"/>
                  </a:cubicBezTo>
                  <a:cubicBezTo>
                    <a:pt x="12175" y="15600"/>
                    <a:pt x="13745" y="15200"/>
                    <a:pt x="13745" y="14400"/>
                  </a:cubicBezTo>
                  <a:cubicBezTo>
                    <a:pt x="13745" y="13200"/>
                    <a:pt x="13745" y="13200"/>
                    <a:pt x="13745" y="13200"/>
                  </a:cubicBezTo>
                  <a:cubicBezTo>
                    <a:pt x="13745" y="13200"/>
                    <a:pt x="14138" y="13200"/>
                    <a:pt x="14138" y="13200"/>
                  </a:cubicBezTo>
                  <a:cubicBezTo>
                    <a:pt x="15709" y="13200"/>
                    <a:pt x="15709" y="13200"/>
                    <a:pt x="15709" y="13200"/>
                  </a:cubicBezTo>
                  <a:cubicBezTo>
                    <a:pt x="16102" y="13200"/>
                    <a:pt x="16102" y="13200"/>
                    <a:pt x="16102" y="13200"/>
                  </a:cubicBezTo>
                  <a:lnTo>
                    <a:pt x="16102" y="1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 panose="020B0604020202020204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283" name="Google Shape;283;p50"/>
            <p:cNvCxnSpPr/>
            <p:nvPr/>
          </p:nvCxnSpPr>
          <p:spPr>
            <a:xfrm>
              <a:off x="105773" y="0"/>
              <a:ext cx="1270001" cy="127000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sp>
        <p:nvSpPr>
          <p:cNvPr id="284" name="Google Shape;284;p50"/>
          <p:cNvSpPr txBox="1"/>
          <p:nvPr/>
        </p:nvSpPr>
        <p:spPr>
          <a:xfrm>
            <a:off x="166134" y="4798980"/>
            <a:ext cx="490936" cy="201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 panose="020B0604020202020204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coder://</a:t>
            </a:r>
            <a:endParaRPr sz="1100"/>
          </a:p>
        </p:txBody>
      </p:sp>
      <p:grpSp>
        <p:nvGrpSpPr>
          <p:cNvPr id="285" name="Google Shape;285;p50"/>
          <p:cNvGrpSpPr/>
          <p:nvPr/>
        </p:nvGrpSpPr>
        <p:grpSpPr>
          <a:xfrm>
            <a:off x="8370994" y="4854386"/>
            <a:ext cx="606874" cy="127318"/>
            <a:chOff x="-1" y="0"/>
            <a:chExt cx="809163" cy="169756"/>
          </a:xfrm>
        </p:grpSpPr>
        <p:pic>
          <p:nvPicPr>
            <p:cNvPr id="286" name="Google Shape;286;p50" descr="Graphic 7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39408" y="0"/>
              <a:ext cx="169754" cy="169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50" descr="Graphic 8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-1" y="1"/>
              <a:ext cx="169755" cy="1697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50"/>
            <p:cNvSpPr/>
            <p:nvPr/>
          </p:nvSpPr>
          <p:spPr>
            <a:xfrm>
              <a:off x="319335" y="16063"/>
              <a:ext cx="170498" cy="137928"/>
            </a:xfrm>
            <a:custGeom>
              <a:avLst/>
              <a:gdLst/>
              <a:ahLst/>
              <a:cxnLst/>
              <a:rect l="l" t="t" r="r" b="b"/>
              <a:pathLst>
                <a:path w="21600" h="21531" extrusionOk="0">
                  <a:moveTo>
                    <a:pt x="18146" y="1"/>
                  </a:moveTo>
                  <a:cubicBezTo>
                    <a:pt x="19257" y="1"/>
                    <a:pt x="20162" y="1115"/>
                    <a:pt x="20162" y="2485"/>
                  </a:cubicBezTo>
                  <a:cubicBezTo>
                    <a:pt x="20162" y="3855"/>
                    <a:pt x="19257" y="4969"/>
                    <a:pt x="18146" y="4969"/>
                  </a:cubicBezTo>
                  <a:cubicBezTo>
                    <a:pt x="17104" y="4969"/>
                    <a:pt x="16254" y="3989"/>
                    <a:pt x="16150" y="2738"/>
                  </a:cubicBezTo>
                  <a:lnTo>
                    <a:pt x="12869" y="1794"/>
                  </a:lnTo>
                  <a:lnTo>
                    <a:pt x="11741" y="5054"/>
                  </a:lnTo>
                  <a:cubicBezTo>
                    <a:pt x="13831" y="5247"/>
                    <a:pt x="15796" y="6013"/>
                    <a:pt x="17296" y="7296"/>
                  </a:cubicBezTo>
                  <a:cubicBezTo>
                    <a:pt x="17756" y="6864"/>
                    <a:pt x="18319" y="6625"/>
                    <a:pt x="18912" y="6625"/>
                  </a:cubicBezTo>
                  <a:cubicBezTo>
                    <a:pt x="20394" y="6625"/>
                    <a:pt x="21600" y="8111"/>
                    <a:pt x="21600" y="9938"/>
                  </a:cubicBezTo>
                  <a:cubicBezTo>
                    <a:pt x="21600" y="11195"/>
                    <a:pt x="21027" y="12316"/>
                    <a:pt x="20151" y="12866"/>
                  </a:cubicBezTo>
                  <a:cubicBezTo>
                    <a:pt x="20158" y="12993"/>
                    <a:pt x="20162" y="13121"/>
                    <a:pt x="20162" y="13250"/>
                  </a:cubicBezTo>
                  <a:cubicBezTo>
                    <a:pt x="20162" y="17816"/>
                    <a:pt x="15940" y="21531"/>
                    <a:pt x="10753" y="21531"/>
                  </a:cubicBezTo>
                  <a:cubicBezTo>
                    <a:pt x="5565" y="21531"/>
                    <a:pt x="1344" y="17816"/>
                    <a:pt x="1344" y="13250"/>
                  </a:cubicBezTo>
                  <a:cubicBezTo>
                    <a:pt x="1344" y="13099"/>
                    <a:pt x="1348" y="12950"/>
                    <a:pt x="1359" y="12805"/>
                  </a:cubicBezTo>
                  <a:cubicBezTo>
                    <a:pt x="536" y="12243"/>
                    <a:pt x="0" y="11148"/>
                    <a:pt x="0" y="9938"/>
                  </a:cubicBezTo>
                  <a:cubicBezTo>
                    <a:pt x="0" y="8111"/>
                    <a:pt x="1206" y="6625"/>
                    <a:pt x="2688" y="6625"/>
                  </a:cubicBezTo>
                  <a:cubicBezTo>
                    <a:pt x="3273" y="6625"/>
                    <a:pt x="3821" y="6849"/>
                    <a:pt x="4264" y="7253"/>
                  </a:cubicBezTo>
                  <a:cubicBezTo>
                    <a:pt x="5887" y="5888"/>
                    <a:pt x="8038" y="5105"/>
                    <a:pt x="10295" y="5009"/>
                  </a:cubicBezTo>
                  <a:lnTo>
                    <a:pt x="11854" y="504"/>
                  </a:lnTo>
                  <a:cubicBezTo>
                    <a:pt x="11983" y="135"/>
                    <a:pt x="12301" y="-69"/>
                    <a:pt x="12627" y="22"/>
                  </a:cubicBezTo>
                  <a:lnTo>
                    <a:pt x="16461" y="1127"/>
                  </a:lnTo>
                  <a:cubicBezTo>
                    <a:pt x="16822" y="449"/>
                    <a:pt x="17441" y="1"/>
                    <a:pt x="18146" y="1"/>
                  </a:cubicBezTo>
                  <a:close/>
                  <a:moveTo>
                    <a:pt x="18146" y="1657"/>
                  </a:moveTo>
                  <a:cubicBezTo>
                    <a:pt x="17774" y="1657"/>
                    <a:pt x="17474" y="2028"/>
                    <a:pt x="17474" y="2485"/>
                  </a:cubicBezTo>
                  <a:cubicBezTo>
                    <a:pt x="17474" y="2942"/>
                    <a:pt x="17774" y="3313"/>
                    <a:pt x="18146" y="3313"/>
                  </a:cubicBezTo>
                  <a:cubicBezTo>
                    <a:pt x="18517" y="3313"/>
                    <a:pt x="18818" y="2942"/>
                    <a:pt x="18818" y="2485"/>
                  </a:cubicBezTo>
                  <a:cubicBezTo>
                    <a:pt x="18818" y="2028"/>
                    <a:pt x="18517" y="1657"/>
                    <a:pt x="18146" y="1657"/>
                  </a:cubicBezTo>
                  <a:close/>
                  <a:moveTo>
                    <a:pt x="7393" y="10766"/>
                  </a:moveTo>
                  <a:cubicBezTo>
                    <a:pt x="6650" y="10766"/>
                    <a:pt x="6049" y="11507"/>
                    <a:pt x="6049" y="12422"/>
                  </a:cubicBezTo>
                  <a:cubicBezTo>
                    <a:pt x="6049" y="13337"/>
                    <a:pt x="6650" y="14078"/>
                    <a:pt x="7393" y="14078"/>
                  </a:cubicBezTo>
                  <a:cubicBezTo>
                    <a:pt x="8135" y="14078"/>
                    <a:pt x="8737" y="13337"/>
                    <a:pt x="8737" y="12422"/>
                  </a:cubicBezTo>
                  <a:cubicBezTo>
                    <a:pt x="8737" y="11507"/>
                    <a:pt x="8135" y="10766"/>
                    <a:pt x="7393" y="10766"/>
                  </a:cubicBezTo>
                  <a:close/>
                  <a:moveTo>
                    <a:pt x="14113" y="10766"/>
                  </a:moveTo>
                  <a:cubicBezTo>
                    <a:pt x="13371" y="10766"/>
                    <a:pt x="12769" y="11507"/>
                    <a:pt x="12769" y="12422"/>
                  </a:cubicBezTo>
                  <a:cubicBezTo>
                    <a:pt x="12769" y="13337"/>
                    <a:pt x="13371" y="14078"/>
                    <a:pt x="14113" y="14078"/>
                  </a:cubicBezTo>
                  <a:cubicBezTo>
                    <a:pt x="14856" y="14078"/>
                    <a:pt x="15457" y="13337"/>
                    <a:pt x="15457" y="12422"/>
                  </a:cubicBezTo>
                  <a:cubicBezTo>
                    <a:pt x="15457" y="11507"/>
                    <a:pt x="14856" y="10766"/>
                    <a:pt x="14113" y="10766"/>
                  </a:cubicBezTo>
                  <a:close/>
                  <a:moveTo>
                    <a:pt x="13568" y="16427"/>
                  </a:moveTo>
                  <a:cubicBezTo>
                    <a:pt x="13399" y="16394"/>
                    <a:pt x="13219" y="16441"/>
                    <a:pt x="13069" y="16574"/>
                  </a:cubicBezTo>
                  <a:cubicBezTo>
                    <a:pt x="11683" y="17811"/>
                    <a:pt x="9823" y="17808"/>
                    <a:pt x="8437" y="16574"/>
                  </a:cubicBezTo>
                  <a:cubicBezTo>
                    <a:pt x="8137" y="16307"/>
                    <a:pt x="7717" y="16390"/>
                    <a:pt x="7499" y="16760"/>
                  </a:cubicBezTo>
                  <a:cubicBezTo>
                    <a:pt x="7281" y="17129"/>
                    <a:pt x="7348" y="17647"/>
                    <a:pt x="7649" y="17916"/>
                  </a:cubicBezTo>
                  <a:cubicBezTo>
                    <a:pt x="8577" y="18742"/>
                    <a:pt x="9666" y="19156"/>
                    <a:pt x="10753" y="19156"/>
                  </a:cubicBezTo>
                  <a:cubicBezTo>
                    <a:pt x="11840" y="19156"/>
                    <a:pt x="12929" y="18742"/>
                    <a:pt x="13857" y="17916"/>
                  </a:cubicBezTo>
                  <a:cubicBezTo>
                    <a:pt x="14156" y="17647"/>
                    <a:pt x="14225" y="17131"/>
                    <a:pt x="14007" y="16760"/>
                  </a:cubicBezTo>
                  <a:cubicBezTo>
                    <a:pt x="13898" y="16573"/>
                    <a:pt x="13738" y="16460"/>
                    <a:pt x="13568" y="1642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 Layout">
  <p:cSld name="Custom Layou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51"/>
          <p:cNvGrpSpPr/>
          <p:nvPr/>
        </p:nvGrpSpPr>
        <p:grpSpPr>
          <a:xfrm>
            <a:off x="8370994" y="4854385"/>
            <a:ext cx="606873" cy="127317"/>
            <a:chOff x="0" y="0"/>
            <a:chExt cx="809162" cy="169755"/>
          </a:xfrm>
        </p:grpSpPr>
        <p:pic>
          <p:nvPicPr>
            <p:cNvPr id="291" name="Google Shape;291;p51" descr="Graphic 3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39407" y="0"/>
              <a:ext cx="169755" cy="169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51" descr="Graphic 4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0" y="0"/>
              <a:ext cx="169755" cy="1697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51"/>
            <p:cNvSpPr/>
            <p:nvPr/>
          </p:nvSpPr>
          <p:spPr>
            <a:xfrm>
              <a:off x="319332" y="16059"/>
              <a:ext cx="170498" cy="137927"/>
            </a:xfrm>
            <a:custGeom>
              <a:avLst/>
              <a:gdLst/>
              <a:ahLst/>
              <a:cxnLst/>
              <a:rect l="l" t="t" r="r" b="b"/>
              <a:pathLst>
                <a:path w="21600" h="21531" extrusionOk="0">
                  <a:moveTo>
                    <a:pt x="18146" y="1"/>
                  </a:moveTo>
                  <a:cubicBezTo>
                    <a:pt x="19257" y="1"/>
                    <a:pt x="20162" y="1115"/>
                    <a:pt x="20162" y="2485"/>
                  </a:cubicBezTo>
                  <a:cubicBezTo>
                    <a:pt x="20162" y="3855"/>
                    <a:pt x="19257" y="4969"/>
                    <a:pt x="18146" y="4969"/>
                  </a:cubicBezTo>
                  <a:cubicBezTo>
                    <a:pt x="17104" y="4969"/>
                    <a:pt x="16254" y="3989"/>
                    <a:pt x="16150" y="2738"/>
                  </a:cubicBezTo>
                  <a:lnTo>
                    <a:pt x="12869" y="1794"/>
                  </a:lnTo>
                  <a:lnTo>
                    <a:pt x="11741" y="5054"/>
                  </a:lnTo>
                  <a:cubicBezTo>
                    <a:pt x="13831" y="5247"/>
                    <a:pt x="15796" y="6013"/>
                    <a:pt x="17296" y="7296"/>
                  </a:cubicBezTo>
                  <a:cubicBezTo>
                    <a:pt x="17756" y="6864"/>
                    <a:pt x="18319" y="6625"/>
                    <a:pt x="18912" y="6625"/>
                  </a:cubicBezTo>
                  <a:cubicBezTo>
                    <a:pt x="20394" y="6625"/>
                    <a:pt x="21600" y="8111"/>
                    <a:pt x="21600" y="9938"/>
                  </a:cubicBezTo>
                  <a:cubicBezTo>
                    <a:pt x="21600" y="11195"/>
                    <a:pt x="21027" y="12316"/>
                    <a:pt x="20151" y="12866"/>
                  </a:cubicBezTo>
                  <a:cubicBezTo>
                    <a:pt x="20158" y="12993"/>
                    <a:pt x="20162" y="13121"/>
                    <a:pt x="20162" y="13250"/>
                  </a:cubicBezTo>
                  <a:cubicBezTo>
                    <a:pt x="20162" y="17816"/>
                    <a:pt x="15940" y="21531"/>
                    <a:pt x="10753" y="21531"/>
                  </a:cubicBezTo>
                  <a:cubicBezTo>
                    <a:pt x="5565" y="21531"/>
                    <a:pt x="1344" y="17816"/>
                    <a:pt x="1344" y="13250"/>
                  </a:cubicBezTo>
                  <a:cubicBezTo>
                    <a:pt x="1344" y="13099"/>
                    <a:pt x="1348" y="12950"/>
                    <a:pt x="1359" y="12805"/>
                  </a:cubicBezTo>
                  <a:cubicBezTo>
                    <a:pt x="536" y="12243"/>
                    <a:pt x="0" y="11148"/>
                    <a:pt x="0" y="9938"/>
                  </a:cubicBezTo>
                  <a:cubicBezTo>
                    <a:pt x="0" y="8111"/>
                    <a:pt x="1206" y="6625"/>
                    <a:pt x="2688" y="6625"/>
                  </a:cubicBezTo>
                  <a:cubicBezTo>
                    <a:pt x="3273" y="6625"/>
                    <a:pt x="3821" y="6849"/>
                    <a:pt x="4264" y="7253"/>
                  </a:cubicBezTo>
                  <a:cubicBezTo>
                    <a:pt x="5887" y="5888"/>
                    <a:pt x="8038" y="5105"/>
                    <a:pt x="10295" y="5009"/>
                  </a:cubicBezTo>
                  <a:lnTo>
                    <a:pt x="11854" y="504"/>
                  </a:lnTo>
                  <a:cubicBezTo>
                    <a:pt x="11983" y="135"/>
                    <a:pt x="12301" y="-69"/>
                    <a:pt x="12627" y="22"/>
                  </a:cubicBezTo>
                  <a:lnTo>
                    <a:pt x="16461" y="1127"/>
                  </a:lnTo>
                  <a:cubicBezTo>
                    <a:pt x="16822" y="449"/>
                    <a:pt x="17441" y="1"/>
                    <a:pt x="18146" y="1"/>
                  </a:cubicBezTo>
                  <a:close/>
                  <a:moveTo>
                    <a:pt x="18146" y="1657"/>
                  </a:moveTo>
                  <a:cubicBezTo>
                    <a:pt x="17774" y="1657"/>
                    <a:pt x="17474" y="2028"/>
                    <a:pt x="17474" y="2485"/>
                  </a:cubicBezTo>
                  <a:cubicBezTo>
                    <a:pt x="17474" y="2942"/>
                    <a:pt x="17774" y="3313"/>
                    <a:pt x="18146" y="3313"/>
                  </a:cubicBezTo>
                  <a:cubicBezTo>
                    <a:pt x="18517" y="3313"/>
                    <a:pt x="18818" y="2942"/>
                    <a:pt x="18818" y="2485"/>
                  </a:cubicBezTo>
                  <a:cubicBezTo>
                    <a:pt x="18818" y="2028"/>
                    <a:pt x="18517" y="1657"/>
                    <a:pt x="18146" y="1657"/>
                  </a:cubicBezTo>
                  <a:close/>
                  <a:moveTo>
                    <a:pt x="7393" y="10766"/>
                  </a:moveTo>
                  <a:cubicBezTo>
                    <a:pt x="6650" y="10766"/>
                    <a:pt x="6049" y="11507"/>
                    <a:pt x="6049" y="12422"/>
                  </a:cubicBezTo>
                  <a:cubicBezTo>
                    <a:pt x="6049" y="13337"/>
                    <a:pt x="6650" y="14078"/>
                    <a:pt x="7393" y="14078"/>
                  </a:cubicBezTo>
                  <a:cubicBezTo>
                    <a:pt x="8135" y="14078"/>
                    <a:pt x="8737" y="13337"/>
                    <a:pt x="8737" y="12422"/>
                  </a:cubicBezTo>
                  <a:cubicBezTo>
                    <a:pt x="8737" y="11507"/>
                    <a:pt x="8135" y="10766"/>
                    <a:pt x="7393" y="10766"/>
                  </a:cubicBezTo>
                  <a:close/>
                  <a:moveTo>
                    <a:pt x="14113" y="10766"/>
                  </a:moveTo>
                  <a:cubicBezTo>
                    <a:pt x="13371" y="10766"/>
                    <a:pt x="12769" y="11507"/>
                    <a:pt x="12769" y="12422"/>
                  </a:cubicBezTo>
                  <a:cubicBezTo>
                    <a:pt x="12769" y="13337"/>
                    <a:pt x="13371" y="14078"/>
                    <a:pt x="14113" y="14078"/>
                  </a:cubicBezTo>
                  <a:cubicBezTo>
                    <a:pt x="14856" y="14078"/>
                    <a:pt x="15457" y="13337"/>
                    <a:pt x="15457" y="12422"/>
                  </a:cubicBezTo>
                  <a:cubicBezTo>
                    <a:pt x="15457" y="11507"/>
                    <a:pt x="14856" y="10766"/>
                    <a:pt x="14113" y="10766"/>
                  </a:cubicBezTo>
                  <a:close/>
                  <a:moveTo>
                    <a:pt x="13568" y="16427"/>
                  </a:moveTo>
                  <a:cubicBezTo>
                    <a:pt x="13399" y="16394"/>
                    <a:pt x="13219" y="16441"/>
                    <a:pt x="13069" y="16574"/>
                  </a:cubicBezTo>
                  <a:cubicBezTo>
                    <a:pt x="11683" y="17811"/>
                    <a:pt x="9823" y="17808"/>
                    <a:pt x="8437" y="16574"/>
                  </a:cubicBezTo>
                  <a:cubicBezTo>
                    <a:pt x="8137" y="16307"/>
                    <a:pt x="7717" y="16390"/>
                    <a:pt x="7499" y="16760"/>
                  </a:cubicBezTo>
                  <a:cubicBezTo>
                    <a:pt x="7281" y="17129"/>
                    <a:pt x="7348" y="17647"/>
                    <a:pt x="7649" y="17916"/>
                  </a:cubicBezTo>
                  <a:cubicBezTo>
                    <a:pt x="8577" y="18742"/>
                    <a:pt x="9666" y="19156"/>
                    <a:pt x="10753" y="19156"/>
                  </a:cubicBezTo>
                  <a:cubicBezTo>
                    <a:pt x="11840" y="19156"/>
                    <a:pt x="12929" y="18742"/>
                    <a:pt x="13857" y="17916"/>
                  </a:cubicBezTo>
                  <a:cubicBezTo>
                    <a:pt x="14156" y="17647"/>
                    <a:pt x="14225" y="17131"/>
                    <a:pt x="14007" y="16760"/>
                  </a:cubicBezTo>
                  <a:cubicBezTo>
                    <a:pt x="13898" y="16573"/>
                    <a:pt x="13738" y="16460"/>
                    <a:pt x="13568" y="16427"/>
                  </a:cubicBezTo>
                  <a:close/>
                </a:path>
              </a:pathLst>
            </a:custGeom>
            <a:solidFill>
              <a:srgbClr val="FF9800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94" name="Google Shape;294;p51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295" name="Google Shape;295;p51"/>
          <p:cNvGrpSpPr/>
          <p:nvPr/>
        </p:nvGrpSpPr>
        <p:grpSpPr>
          <a:xfrm>
            <a:off x="1006974" y="4822063"/>
            <a:ext cx="1031832" cy="952501"/>
            <a:chOff x="0" y="0"/>
            <a:chExt cx="1375774" cy="1270000"/>
          </a:xfrm>
        </p:grpSpPr>
        <p:sp>
          <p:nvSpPr>
            <p:cNvPr id="296" name="Google Shape;296;p51"/>
            <p:cNvSpPr/>
            <p:nvPr/>
          </p:nvSpPr>
          <p:spPr>
            <a:xfrm>
              <a:off x="0" y="71085"/>
              <a:ext cx="95579" cy="939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4" y="21600"/>
                  </a:moveTo>
                  <a:cubicBezTo>
                    <a:pt x="4713" y="21600"/>
                    <a:pt x="0" y="16800"/>
                    <a:pt x="0" y="10800"/>
                  </a:cubicBezTo>
                  <a:cubicBezTo>
                    <a:pt x="0" y="4800"/>
                    <a:pt x="4713" y="0"/>
                    <a:pt x="10604" y="0"/>
                  </a:cubicBezTo>
                  <a:cubicBezTo>
                    <a:pt x="16495" y="0"/>
                    <a:pt x="21600" y="4800"/>
                    <a:pt x="21600" y="10800"/>
                  </a:cubicBezTo>
                  <a:cubicBezTo>
                    <a:pt x="21600" y="16800"/>
                    <a:pt x="16495" y="21600"/>
                    <a:pt x="10604" y="21600"/>
                  </a:cubicBezTo>
                  <a:close/>
                  <a:moveTo>
                    <a:pt x="1571" y="10800"/>
                  </a:moveTo>
                  <a:cubicBezTo>
                    <a:pt x="1571" y="16000"/>
                    <a:pt x="5891" y="20000"/>
                    <a:pt x="10604" y="20000"/>
                  </a:cubicBezTo>
                  <a:cubicBezTo>
                    <a:pt x="15709" y="20000"/>
                    <a:pt x="19636" y="16000"/>
                    <a:pt x="19636" y="10800"/>
                  </a:cubicBezTo>
                  <a:cubicBezTo>
                    <a:pt x="19636" y="5600"/>
                    <a:pt x="15709" y="1600"/>
                    <a:pt x="10604" y="1600"/>
                  </a:cubicBezTo>
                  <a:cubicBezTo>
                    <a:pt x="5891" y="1600"/>
                    <a:pt x="1571" y="5600"/>
                    <a:pt x="1571" y="10800"/>
                  </a:cubicBezTo>
                  <a:close/>
                  <a:moveTo>
                    <a:pt x="16102" y="14800"/>
                  </a:moveTo>
                  <a:cubicBezTo>
                    <a:pt x="16102" y="16800"/>
                    <a:pt x="12960" y="17600"/>
                    <a:pt x="10996" y="17600"/>
                  </a:cubicBezTo>
                  <a:cubicBezTo>
                    <a:pt x="7069" y="17600"/>
                    <a:pt x="4320" y="14800"/>
                    <a:pt x="4320" y="10800"/>
                  </a:cubicBezTo>
                  <a:cubicBezTo>
                    <a:pt x="4320" y="6800"/>
                    <a:pt x="7069" y="4000"/>
                    <a:pt x="10996" y="4000"/>
                  </a:cubicBezTo>
                  <a:cubicBezTo>
                    <a:pt x="12175" y="4000"/>
                    <a:pt x="15709" y="4400"/>
                    <a:pt x="15709" y="68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4138" y="8400"/>
                    <a:pt x="14138" y="8400"/>
                    <a:pt x="14138" y="8400"/>
                  </a:cubicBezTo>
                  <a:cubicBezTo>
                    <a:pt x="13745" y="8400"/>
                    <a:pt x="13745" y="8400"/>
                    <a:pt x="13745" y="8400"/>
                  </a:cubicBezTo>
                  <a:cubicBezTo>
                    <a:pt x="13745" y="7200"/>
                    <a:pt x="13745" y="7200"/>
                    <a:pt x="13745" y="7200"/>
                  </a:cubicBezTo>
                  <a:cubicBezTo>
                    <a:pt x="13745" y="6400"/>
                    <a:pt x="12175" y="6000"/>
                    <a:pt x="10996" y="6000"/>
                  </a:cubicBezTo>
                  <a:cubicBezTo>
                    <a:pt x="8247" y="6000"/>
                    <a:pt x="6284" y="8000"/>
                    <a:pt x="6284" y="10800"/>
                  </a:cubicBezTo>
                  <a:cubicBezTo>
                    <a:pt x="6284" y="13600"/>
                    <a:pt x="8247" y="15600"/>
                    <a:pt x="10996" y="15600"/>
                  </a:cubicBezTo>
                  <a:cubicBezTo>
                    <a:pt x="12175" y="15600"/>
                    <a:pt x="13745" y="15200"/>
                    <a:pt x="13745" y="14400"/>
                  </a:cubicBezTo>
                  <a:cubicBezTo>
                    <a:pt x="13745" y="13200"/>
                    <a:pt x="13745" y="13200"/>
                    <a:pt x="13745" y="13200"/>
                  </a:cubicBezTo>
                  <a:cubicBezTo>
                    <a:pt x="13745" y="13200"/>
                    <a:pt x="14138" y="13200"/>
                    <a:pt x="14138" y="13200"/>
                  </a:cubicBezTo>
                  <a:cubicBezTo>
                    <a:pt x="15709" y="13200"/>
                    <a:pt x="15709" y="13200"/>
                    <a:pt x="15709" y="13200"/>
                  </a:cubicBezTo>
                  <a:cubicBezTo>
                    <a:pt x="16102" y="13200"/>
                    <a:pt x="16102" y="13200"/>
                    <a:pt x="16102" y="13200"/>
                  </a:cubicBezTo>
                  <a:lnTo>
                    <a:pt x="16102" y="1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9D9D9"/>
                </a:buClr>
                <a:buSzPts val="1500"/>
                <a:buFont typeface="Helvetica Neue" panose="020B0604020202020204"/>
                <a:buNone/>
              </a:pPr>
              <a:endParaRPr sz="1500" b="0" i="0" u="none" strike="noStrike" cap="none">
                <a:solidFill>
                  <a:srgbClr val="D9D9D9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297" name="Google Shape;297;p51"/>
            <p:cNvCxnSpPr/>
            <p:nvPr/>
          </p:nvCxnSpPr>
          <p:spPr>
            <a:xfrm>
              <a:off x="105773" y="0"/>
              <a:ext cx="1270001" cy="127000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sp>
        <p:nvSpPr>
          <p:cNvPr id="298" name="Google Shape;298;p51"/>
          <p:cNvSpPr txBox="1"/>
          <p:nvPr/>
        </p:nvSpPr>
        <p:spPr>
          <a:xfrm>
            <a:off x="166134" y="4798980"/>
            <a:ext cx="490936" cy="201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Helvetica Neue" panose="020B0604020202020204"/>
              <a:buNone/>
            </a:pPr>
            <a:r>
              <a:rPr lang="en-GB" sz="900" b="1" i="0" u="none" strike="noStrike" cap="none">
                <a:solidFill>
                  <a:schemeClr val="accen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coder:</a:t>
            </a:r>
            <a:r>
              <a:rPr lang="en-GB" sz="900" b="1" i="0" u="none" strike="noStrike" cap="none">
                <a:solidFill>
                  <a:schemeClr val="accent4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//</a:t>
            </a:r>
            <a:endParaRPr sz="11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2_Custom Layout">
  <p:cSld name="92_Custom Layou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2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01" name="Google Shape;301;p52"/>
          <p:cNvSpPr/>
          <p:nvPr>
            <p:ph type="pic" idx="2"/>
          </p:nvPr>
        </p:nvSpPr>
        <p:spPr>
          <a:xfrm>
            <a:off x="6609601" y="2778071"/>
            <a:ext cx="2057405" cy="1899759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52"/>
          <p:cNvSpPr/>
          <p:nvPr>
            <p:ph type="pic" idx="3"/>
          </p:nvPr>
        </p:nvSpPr>
        <p:spPr>
          <a:xfrm>
            <a:off x="4148558" y="2778071"/>
            <a:ext cx="2057405" cy="1899759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52"/>
          <p:cNvSpPr/>
          <p:nvPr>
            <p:ph type="pic" idx="4"/>
          </p:nvPr>
        </p:nvSpPr>
        <p:spPr>
          <a:xfrm>
            <a:off x="476995" y="2778071"/>
            <a:ext cx="3267926" cy="1897169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Google Shape;304;p52"/>
          <p:cNvSpPr/>
          <p:nvPr>
            <p:ph type="pic" idx="5"/>
          </p:nvPr>
        </p:nvSpPr>
        <p:spPr>
          <a:xfrm>
            <a:off x="6609600" y="640589"/>
            <a:ext cx="2057406" cy="1899760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52"/>
          <p:cNvSpPr/>
          <p:nvPr>
            <p:ph type="pic" idx="6"/>
          </p:nvPr>
        </p:nvSpPr>
        <p:spPr>
          <a:xfrm>
            <a:off x="2938037" y="643178"/>
            <a:ext cx="3267927" cy="1897169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2"/>
          <p:cNvSpPr/>
          <p:nvPr>
            <p:ph type="pic" idx="7"/>
          </p:nvPr>
        </p:nvSpPr>
        <p:spPr>
          <a:xfrm>
            <a:off x="476995" y="640586"/>
            <a:ext cx="2057407" cy="189976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 1">
  <p:cSld name="TITLE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 panose="020F0502020204030204"/>
              <a:buNone/>
              <a:defRPr sz="45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9" name="Google Shape;309;p53"/>
          <p:cNvSpPr txBox="1"/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310" name="Google Shape;310;p53"/>
          <p:cNvSpPr txBox="1"/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311" name="Google Shape;311;p53"/>
          <p:cNvSpPr txBox="1"/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312" name="Google Shape;312;p53"/>
          <p:cNvSpPr txBox="1"/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3" Type="http://schemas.openxmlformats.org/officeDocument/2006/relationships/theme" Target="../theme/theme2.xml"/><Relationship Id="rId42" Type="http://schemas.openxmlformats.org/officeDocument/2006/relationships/image" Target="../media/image2.png"/><Relationship Id="rId41" Type="http://schemas.openxmlformats.org/officeDocument/2006/relationships/image" Target="../media/image1.png"/><Relationship Id="rId4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15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4.xml"/><Relationship Id="rId29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sldNum" idx="12"/>
          </p:nvPr>
        </p:nvSpPr>
        <p:spPr>
          <a:xfrm>
            <a:off x="7315200" y="163632"/>
            <a:ext cx="251899" cy="2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  <a:def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2" name="Google Shape;52;p13"/>
          <p:cNvGrpSpPr/>
          <p:nvPr/>
        </p:nvGrpSpPr>
        <p:grpSpPr>
          <a:xfrm>
            <a:off x="1006974" y="4822063"/>
            <a:ext cx="1031832" cy="952501"/>
            <a:chOff x="0" y="0"/>
            <a:chExt cx="1375774" cy="1270000"/>
          </a:xfrm>
        </p:grpSpPr>
        <p:sp>
          <p:nvSpPr>
            <p:cNvPr id="53" name="Google Shape;53;p13"/>
            <p:cNvSpPr/>
            <p:nvPr/>
          </p:nvSpPr>
          <p:spPr>
            <a:xfrm>
              <a:off x="0" y="71085"/>
              <a:ext cx="95579" cy="939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4" y="21600"/>
                  </a:moveTo>
                  <a:cubicBezTo>
                    <a:pt x="4713" y="21600"/>
                    <a:pt x="0" y="16800"/>
                    <a:pt x="0" y="10800"/>
                  </a:cubicBezTo>
                  <a:cubicBezTo>
                    <a:pt x="0" y="4800"/>
                    <a:pt x="4713" y="0"/>
                    <a:pt x="10604" y="0"/>
                  </a:cubicBezTo>
                  <a:cubicBezTo>
                    <a:pt x="16495" y="0"/>
                    <a:pt x="21600" y="4800"/>
                    <a:pt x="21600" y="10800"/>
                  </a:cubicBezTo>
                  <a:cubicBezTo>
                    <a:pt x="21600" y="16800"/>
                    <a:pt x="16495" y="21600"/>
                    <a:pt x="10604" y="21600"/>
                  </a:cubicBezTo>
                  <a:close/>
                  <a:moveTo>
                    <a:pt x="1571" y="10800"/>
                  </a:moveTo>
                  <a:cubicBezTo>
                    <a:pt x="1571" y="16000"/>
                    <a:pt x="5891" y="20000"/>
                    <a:pt x="10604" y="20000"/>
                  </a:cubicBezTo>
                  <a:cubicBezTo>
                    <a:pt x="15709" y="20000"/>
                    <a:pt x="19636" y="16000"/>
                    <a:pt x="19636" y="10800"/>
                  </a:cubicBezTo>
                  <a:cubicBezTo>
                    <a:pt x="19636" y="5600"/>
                    <a:pt x="15709" y="1600"/>
                    <a:pt x="10604" y="1600"/>
                  </a:cubicBezTo>
                  <a:cubicBezTo>
                    <a:pt x="5891" y="1600"/>
                    <a:pt x="1571" y="5600"/>
                    <a:pt x="1571" y="10800"/>
                  </a:cubicBezTo>
                  <a:close/>
                  <a:moveTo>
                    <a:pt x="16102" y="14800"/>
                  </a:moveTo>
                  <a:cubicBezTo>
                    <a:pt x="16102" y="16800"/>
                    <a:pt x="12960" y="17600"/>
                    <a:pt x="10996" y="17600"/>
                  </a:cubicBezTo>
                  <a:cubicBezTo>
                    <a:pt x="7069" y="17600"/>
                    <a:pt x="4320" y="14800"/>
                    <a:pt x="4320" y="10800"/>
                  </a:cubicBezTo>
                  <a:cubicBezTo>
                    <a:pt x="4320" y="6800"/>
                    <a:pt x="7069" y="4000"/>
                    <a:pt x="10996" y="4000"/>
                  </a:cubicBezTo>
                  <a:cubicBezTo>
                    <a:pt x="12175" y="4000"/>
                    <a:pt x="15709" y="4400"/>
                    <a:pt x="15709" y="68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4138" y="8400"/>
                    <a:pt x="14138" y="8400"/>
                    <a:pt x="14138" y="8400"/>
                  </a:cubicBezTo>
                  <a:cubicBezTo>
                    <a:pt x="13745" y="8400"/>
                    <a:pt x="13745" y="8400"/>
                    <a:pt x="13745" y="8400"/>
                  </a:cubicBezTo>
                  <a:cubicBezTo>
                    <a:pt x="13745" y="7200"/>
                    <a:pt x="13745" y="7200"/>
                    <a:pt x="13745" y="7200"/>
                  </a:cubicBezTo>
                  <a:cubicBezTo>
                    <a:pt x="13745" y="6400"/>
                    <a:pt x="12175" y="6000"/>
                    <a:pt x="10996" y="6000"/>
                  </a:cubicBezTo>
                  <a:cubicBezTo>
                    <a:pt x="8247" y="6000"/>
                    <a:pt x="6284" y="8000"/>
                    <a:pt x="6284" y="10800"/>
                  </a:cubicBezTo>
                  <a:cubicBezTo>
                    <a:pt x="6284" y="13600"/>
                    <a:pt x="8247" y="15600"/>
                    <a:pt x="10996" y="15600"/>
                  </a:cubicBezTo>
                  <a:cubicBezTo>
                    <a:pt x="12175" y="15600"/>
                    <a:pt x="13745" y="15200"/>
                    <a:pt x="13745" y="14400"/>
                  </a:cubicBezTo>
                  <a:cubicBezTo>
                    <a:pt x="13745" y="13200"/>
                    <a:pt x="13745" y="13200"/>
                    <a:pt x="13745" y="13200"/>
                  </a:cubicBezTo>
                  <a:cubicBezTo>
                    <a:pt x="13745" y="13200"/>
                    <a:pt x="14138" y="13200"/>
                    <a:pt x="14138" y="13200"/>
                  </a:cubicBezTo>
                  <a:cubicBezTo>
                    <a:pt x="15709" y="13200"/>
                    <a:pt x="15709" y="13200"/>
                    <a:pt x="15709" y="13200"/>
                  </a:cubicBezTo>
                  <a:cubicBezTo>
                    <a:pt x="16102" y="13200"/>
                    <a:pt x="16102" y="13200"/>
                    <a:pt x="16102" y="13200"/>
                  </a:cubicBezTo>
                  <a:lnTo>
                    <a:pt x="16102" y="14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9D9D9"/>
                </a:buClr>
                <a:buSzPts val="1500"/>
                <a:buFont typeface="Helvetica Neue" panose="020B0604020202020204"/>
                <a:buNone/>
              </a:pPr>
              <a:endParaRPr sz="1500" b="0" i="0" u="none" strike="noStrike" cap="none">
                <a:solidFill>
                  <a:srgbClr val="D9D9D9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cxnSp>
          <p:nvCxnSpPr>
            <p:cNvPr id="54" name="Google Shape;54;p13"/>
            <p:cNvCxnSpPr/>
            <p:nvPr/>
          </p:nvCxnSpPr>
          <p:spPr>
            <a:xfrm>
              <a:off x="105773" y="0"/>
              <a:ext cx="1270001" cy="127000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sp>
        <p:nvSpPr>
          <p:cNvPr id="55" name="Google Shape;55;p13"/>
          <p:cNvSpPr txBox="1"/>
          <p:nvPr/>
        </p:nvSpPr>
        <p:spPr>
          <a:xfrm>
            <a:off x="166134" y="4798980"/>
            <a:ext cx="490936" cy="201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Helvetica Neue" panose="020B0604020202020204"/>
              <a:buNone/>
            </a:pPr>
            <a:r>
              <a:rPr lang="en-GB" sz="900" b="1" i="0" u="none" strike="noStrike" cap="none">
                <a:solidFill>
                  <a:schemeClr val="accen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coder:</a:t>
            </a:r>
            <a:r>
              <a:rPr lang="en-GB" sz="900" b="1" i="0" u="none" strike="noStrike" cap="none">
                <a:solidFill>
                  <a:schemeClr val="accent4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//</a:t>
            </a:r>
            <a:endParaRPr sz="1100"/>
          </a:p>
        </p:txBody>
      </p:sp>
      <p:grpSp>
        <p:nvGrpSpPr>
          <p:cNvPr id="56" name="Google Shape;56;p13"/>
          <p:cNvGrpSpPr/>
          <p:nvPr/>
        </p:nvGrpSpPr>
        <p:grpSpPr>
          <a:xfrm>
            <a:off x="8370994" y="4854386"/>
            <a:ext cx="606874" cy="127318"/>
            <a:chOff x="-1" y="0"/>
            <a:chExt cx="809163" cy="169756"/>
          </a:xfrm>
        </p:grpSpPr>
        <p:pic>
          <p:nvPicPr>
            <p:cNvPr id="57" name="Google Shape;57;p13" descr="Graphic 15"/>
            <p:cNvPicPr preferRelativeResize="0"/>
            <p:nvPr/>
          </p:nvPicPr>
          <p:blipFill rotWithShape="1">
            <a:blip r:embed="rId41"/>
            <a:srcRect/>
            <a:stretch>
              <a:fillRect/>
            </a:stretch>
          </p:blipFill>
          <p:spPr>
            <a:xfrm>
              <a:off x="639408" y="0"/>
              <a:ext cx="169754" cy="169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 descr="Graphic 16"/>
            <p:cNvPicPr preferRelativeResize="0"/>
            <p:nvPr/>
          </p:nvPicPr>
          <p:blipFill rotWithShape="1">
            <a:blip r:embed="rId42"/>
            <a:srcRect/>
            <a:stretch>
              <a:fillRect/>
            </a:stretch>
          </p:blipFill>
          <p:spPr>
            <a:xfrm>
              <a:off x="-1" y="1"/>
              <a:ext cx="169755" cy="1697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59;p13"/>
            <p:cNvSpPr/>
            <p:nvPr/>
          </p:nvSpPr>
          <p:spPr>
            <a:xfrm>
              <a:off x="319335" y="16063"/>
              <a:ext cx="170498" cy="137928"/>
            </a:xfrm>
            <a:custGeom>
              <a:avLst/>
              <a:gdLst/>
              <a:ahLst/>
              <a:cxnLst/>
              <a:rect l="l" t="t" r="r" b="b"/>
              <a:pathLst>
                <a:path w="21600" h="21531" extrusionOk="0">
                  <a:moveTo>
                    <a:pt x="18146" y="1"/>
                  </a:moveTo>
                  <a:cubicBezTo>
                    <a:pt x="19257" y="1"/>
                    <a:pt x="20162" y="1115"/>
                    <a:pt x="20162" y="2485"/>
                  </a:cubicBezTo>
                  <a:cubicBezTo>
                    <a:pt x="20162" y="3855"/>
                    <a:pt x="19257" y="4969"/>
                    <a:pt x="18146" y="4969"/>
                  </a:cubicBezTo>
                  <a:cubicBezTo>
                    <a:pt x="17104" y="4969"/>
                    <a:pt x="16254" y="3989"/>
                    <a:pt x="16150" y="2738"/>
                  </a:cubicBezTo>
                  <a:lnTo>
                    <a:pt x="12869" y="1794"/>
                  </a:lnTo>
                  <a:lnTo>
                    <a:pt x="11741" y="5054"/>
                  </a:lnTo>
                  <a:cubicBezTo>
                    <a:pt x="13831" y="5247"/>
                    <a:pt x="15796" y="6013"/>
                    <a:pt x="17296" y="7296"/>
                  </a:cubicBezTo>
                  <a:cubicBezTo>
                    <a:pt x="17756" y="6864"/>
                    <a:pt x="18319" y="6625"/>
                    <a:pt x="18912" y="6625"/>
                  </a:cubicBezTo>
                  <a:cubicBezTo>
                    <a:pt x="20394" y="6625"/>
                    <a:pt x="21600" y="8111"/>
                    <a:pt x="21600" y="9938"/>
                  </a:cubicBezTo>
                  <a:cubicBezTo>
                    <a:pt x="21600" y="11195"/>
                    <a:pt x="21027" y="12316"/>
                    <a:pt x="20151" y="12866"/>
                  </a:cubicBezTo>
                  <a:cubicBezTo>
                    <a:pt x="20158" y="12993"/>
                    <a:pt x="20162" y="13121"/>
                    <a:pt x="20162" y="13250"/>
                  </a:cubicBezTo>
                  <a:cubicBezTo>
                    <a:pt x="20162" y="17816"/>
                    <a:pt x="15940" y="21531"/>
                    <a:pt x="10753" y="21531"/>
                  </a:cubicBezTo>
                  <a:cubicBezTo>
                    <a:pt x="5565" y="21531"/>
                    <a:pt x="1344" y="17816"/>
                    <a:pt x="1344" y="13250"/>
                  </a:cubicBezTo>
                  <a:cubicBezTo>
                    <a:pt x="1344" y="13099"/>
                    <a:pt x="1348" y="12950"/>
                    <a:pt x="1359" y="12805"/>
                  </a:cubicBezTo>
                  <a:cubicBezTo>
                    <a:pt x="536" y="12243"/>
                    <a:pt x="0" y="11148"/>
                    <a:pt x="0" y="9938"/>
                  </a:cubicBezTo>
                  <a:cubicBezTo>
                    <a:pt x="0" y="8111"/>
                    <a:pt x="1206" y="6625"/>
                    <a:pt x="2688" y="6625"/>
                  </a:cubicBezTo>
                  <a:cubicBezTo>
                    <a:pt x="3273" y="6625"/>
                    <a:pt x="3821" y="6849"/>
                    <a:pt x="4264" y="7253"/>
                  </a:cubicBezTo>
                  <a:cubicBezTo>
                    <a:pt x="5887" y="5888"/>
                    <a:pt x="8038" y="5105"/>
                    <a:pt x="10295" y="5009"/>
                  </a:cubicBezTo>
                  <a:lnTo>
                    <a:pt x="11854" y="504"/>
                  </a:lnTo>
                  <a:cubicBezTo>
                    <a:pt x="11983" y="135"/>
                    <a:pt x="12301" y="-69"/>
                    <a:pt x="12627" y="22"/>
                  </a:cubicBezTo>
                  <a:lnTo>
                    <a:pt x="16461" y="1127"/>
                  </a:lnTo>
                  <a:cubicBezTo>
                    <a:pt x="16822" y="449"/>
                    <a:pt x="17441" y="1"/>
                    <a:pt x="18146" y="1"/>
                  </a:cubicBezTo>
                  <a:close/>
                  <a:moveTo>
                    <a:pt x="18146" y="1657"/>
                  </a:moveTo>
                  <a:cubicBezTo>
                    <a:pt x="17774" y="1657"/>
                    <a:pt x="17474" y="2028"/>
                    <a:pt x="17474" y="2485"/>
                  </a:cubicBezTo>
                  <a:cubicBezTo>
                    <a:pt x="17474" y="2942"/>
                    <a:pt x="17774" y="3313"/>
                    <a:pt x="18146" y="3313"/>
                  </a:cubicBezTo>
                  <a:cubicBezTo>
                    <a:pt x="18517" y="3313"/>
                    <a:pt x="18818" y="2942"/>
                    <a:pt x="18818" y="2485"/>
                  </a:cubicBezTo>
                  <a:cubicBezTo>
                    <a:pt x="18818" y="2028"/>
                    <a:pt x="18517" y="1657"/>
                    <a:pt x="18146" y="1657"/>
                  </a:cubicBezTo>
                  <a:close/>
                  <a:moveTo>
                    <a:pt x="7393" y="10766"/>
                  </a:moveTo>
                  <a:cubicBezTo>
                    <a:pt x="6650" y="10766"/>
                    <a:pt x="6049" y="11507"/>
                    <a:pt x="6049" y="12422"/>
                  </a:cubicBezTo>
                  <a:cubicBezTo>
                    <a:pt x="6049" y="13337"/>
                    <a:pt x="6650" y="14078"/>
                    <a:pt x="7393" y="14078"/>
                  </a:cubicBezTo>
                  <a:cubicBezTo>
                    <a:pt x="8135" y="14078"/>
                    <a:pt x="8737" y="13337"/>
                    <a:pt x="8737" y="12422"/>
                  </a:cubicBezTo>
                  <a:cubicBezTo>
                    <a:pt x="8737" y="11507"/>
                    <a:pt x="8135" y="10766"/>
                    <a:pt x="7393" y="10766"/>
                  </a:cubicBezTo>
                  <a:close/>
                  <a:moveTo>
                    <a:pt x="14113" y="10766"/>
                  </a:moveTo>
                  <a:cubicBezTo>
                    <a:pt x="13371" y="10766"/>
                    <a:pt x="12769" y="11507"/>
                    <a:pt x="12769" y="12422"/>
                  </a:cubicBezTo>
                  <a:cubicBezTo>
                    <a:pt x="12769" y="13337"/>
                    <a:pt x="13371" y="14078"/>
                    <a:pt x="14113" y="14078"/>
                  </a:cubicBezTo>
                  <a:cubicBezTo>
                    <a:pt x="14856" y="14078"/>
                    <a:pt x="15457" y="13337"/>
                    <a:pt x="15457" y="12422"/>
                  </a:cubicBezTo>
                  <a:cubicBezTo>
                    <a:pt x="15457" y="11507"/>
                    <a:pt x="14856" y="10766"/>
                    <a:pt x="14113" y="10766"/>
                  </a:cubicBezTo>
                  <a:close/>
                  <a:moveTo>
                    <a:pt x="13568" y="16427"/>
                  </a:moveTo>
                  <a:cubicBezTo>
                    <a:pt x="13399" y="16394"/>
                    <a:pt x="13219" y="16441"/>
                    <a:pt x="13069" y="16574"/>
                  </a:cubicBezTo>
                  <a:cubicBezTo>
                    <a:pt x="11683" y="17811"/>
                    <a:pt x="9823" y="17808"/>
                    <a:pt x="8437" y="16574"/>
                  </a:cubicBezTo>
                  <a:cubicBezTo>
                    <a:pt x="8137" y="16307"/>
                    <a:pt x="7717" y="16390"/>
                    <a:pt x="7499" y="16760"/>
                  </a:cubicBezTo>
                  <a:cubicBezTo>
                    <a:pt x="7281" y="17129"/>
                    <a:pt x="7348" y="17647"/>
                    <a:pt x="7649" y="17916"/>
                  </a:cubicBezTo>
                  <a:cubicBezTo>
                    <a:pt x="8577" y="18742"/>
                    <a:pt x="9666" y="19156"/>
                    <a:pt x="10753" y="19156"/>
                  </a:cubicBezTo>
                  <a:cubicBezTo>
                    <a:pt x="11840" y="19156"/>
                    <a:pt x="12929" y="18742"/>
                    <a:pt x="13857" y="17916"/>
                  </a:cubicBezTo>
                  <a:cubicBezTo>
                    <a:pt x="14156" y="17647"/>
                    <a:pt x="14225" y="17131"/>
                    <a:pt x="14007" y="16760"/>
                  </a:cubicBezTo>
                  <a:cubicBezTo>
                    <a:pt x="13898" y="16573"/>
                    <a:pt x="13738" y="16460"/>
                    <a:pt x="13568" y="1642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60" name="Google Shape;60;p13"/>
          <p:cNvSpPr txBox="1"/>
          <p:nvPr>
            <p:ph type="title"/>
          </p:nvPr>
        </p:nvSpPr>
        <p:spPr>
          <a:xfrm>
            <a:off x="457200" y="69056"/>
            <a:ext cx="8229600" cy="113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 panose="020F0502020204030204"/>
              <a:buNone/>
              <a:defRPr sz="33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 panose="020F0502020204030204"/>
              <a:buNone/>
              <a:defRPr sz="33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 panose="020F0502020204030204"/>
              <a:buNone/>
              <a:defRPr sz="33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 panose="020F0502020204030204"/>
              <a:buNone/>
              <a:defRPr sz="33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 panose="020F0502020204030204"/>
              <a:buNone/>
              <a:defRPr sz="33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 panose="020F0502020204030204"/>
              <a:buNone/>
              <a:defRPr sz="33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 panose="020F0502020204030204"/>
              <a:buNone/>
              <a:defRPr sz="33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 panose="020F0502020204030204"/>
              <a:buNone/>
              <a:defRPr sz="33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 panose="020F0502020204030204"/>
              <a:buNone/>
              <a:defRPr sz="33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Char char="•"/>
              <a:defRPr sz="21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Char char="•"/>
              <a:defRPr sz="21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Char char="•"/>
              <a:defRPr sz="21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Char char="•"/>
              <a:defRPr sz="21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Char char="•"/>
              <a:defRPr sz="21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Char char="•"/>
              <a:defRPr sz="21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Char char="•"/>
              <a:defRPr sz="21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Char char="•"/>
              <a:defRPr sz="21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Char char="•"/>
              <a:defRPr sz="21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6.png"/><Relationship Id="rId1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7.png"/><Relationship Id="rId1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8.png"/><Relationship Id="rId1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0.png"/><Relationship Id="rId1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1.png"/><Relationship Id="rId1" Type="http://schemas.openxmlformats.org/officeDocument/2006/relationships/image" Target="../media/image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1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1" Type="http://schemas.openxmlformats.org/officeDocument/2006/relationships/image" Target="../media/image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4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5.png"/><Relationship Id="rId1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6.png"/><Relationship Id="rId1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7.png"/><Relationship Id="rId1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8.png"/><Relationship Id="rId1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9.png"/><Relationship Id="rId1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50.png"/><Relationship Id="rId1" Type="http://schemas.openxmlformats.org/officeDocument/2006/relationships/image" Target="../media/image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7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8.jpeg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9.png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0.jpeg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1.png"/><Relationship Id="rId1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2.png"/><Relationship Id="rId1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1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4.png"/><Relationship Id="rId1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5.png"/><Relationship Id="rId1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6.png"/><Relationship Id="rId1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8.png"/><Relationship Id="rId1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7.png"/><Relationship Id="rId1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8.png"/><Relationship Id="rId1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9.png"/><Relationship Id="rId1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8.png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8.png"/><Relationship Id="rId1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13.png"/><Relationship Id="rId1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14.png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0.png"/><Relationship Id="rId1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1.jpeg"/><Relationship Id="rId1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2.png"/><Relationship Id="rId1" Type="http://schemas.openxmlformats.org/officeDocument/2006/relationships/image" Target="../media/image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3.jpeg"/><Relationship Id="rId1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4.png"/><Relationship Id="rId1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5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/>
          <p:nvPr/>
        </p:nvSpPr>
        <p:spPr>
          <a:xfrm>
            <a:off x="0" y="15240"/>
            <a:ext cx="9144000" cy="51435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4" name="Google Shape;324;p55"/>
          <p:cNvSpPr/>
          <p:nvPr/>
        </p:nvSpPr>
        <p:spPr>
          <a:xfrm>
            <a:off x="2779800" y="1957650"/>
            <a:ext cx="5987100" cy="12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 panose="020B0604020202020204"/>
              <a:buNone/>
            </a:pPr>
            <a:r>
              <a:rPr lang="en-GB" sz="6000" b="1">
                <a:solidFill>
                  <a:schemeClr val="lt1"/>
                </a:solidFill>
              </a:rPr>
              <a:t>Python Basics</a:t>
            </a:r>
            <a:endParaRPr sz="6000" b="1">
              <a:solidFill>
                <a:schemeClr val="lt1"/>
              </a:solidFill>
            </a:endParaRPr>
          </a:p>
        </p:txBody>
      </p:sp>
      <p:pic>
        <p:nvPicPr>
          <p:cNvPr id="325" name="Google Shape;325;p5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9100" y="1261162"/>
            <a:ext cx="2621176" cy="262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4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2" name="Google Shape;472;p64"/>
          <p:cNvSpPr/>
          <p:nvPr/>
        </p:nvSpPr>
        <p:spPr>
          <a:xfrm>
            <a:off x="4724550" y="524589"/>
            <a:ext cx="3900600" cy="11340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3" name="Google Shape;473;p64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474" name="Google Shape;474;p64"/>
          <p:cNvSpPr txBox="1"/>
          <p:nvPr/>
        </p:nvSpPr>
        <p:spPr>
          <a:xfrm>
            <a:off x="395950" y="972075"/>
            <a:ext cx="39006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variable in Python is a name given to a memory location that stores data and allows for its manipulation throughout the program.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475" name="Google Shape;475;p64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476" name="Google Shape;476;p64"/>
          <p:cNvSpPr txBox="1"/>
          <p:nvPr/>
        </p:nvSpPr>
        <p:spPr>
          <a:xfrm>
            <a:off x="4984002" y="1082863"/>
            <a:ext cx="3305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variable_name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value</a:t>
            </a:r>
            <a:endParaRPr>
              <a:solidFill>
                <a:srgbClr val="1AB1CD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477" name="Google Shape;477;p64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78" name="Google Shape;478;p6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4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2700"/>
              <a:buFont typeface="Helvetica Neue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Variable in Python</a:t>
            </a:r>
            <a:endParaRPr sz="2300" b="1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480" name="Google Shape;480;p64"/>
          <p:cNvSpPr txBox="1"/>
          <p:nvPr/>
        </p:nvSpPr>
        <p:spPr>
          <a:xfrm>
            <a:off x="319750" y="3114488"/>
            <a:ext cx="4131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Create a Python code that demonstrates variable declaration and assignment, with examples of integer, string, and float variables.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481" name="Google Shape;481;p6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724550" y="1896230"/>
            <a:ext cx="3929700" cy="2357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54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8" name="Google Shape;1488;p154"/>
          <p:cNvSpPr/>
          <p:nvPr/>
        </p:nvSpPr>
        <p:spPr>
          <a:xfrm>
            <a:off x="4724550" y="524600"/>
            <a:ext cx="3900600" cy="17634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9" name="Google Shape;1489;p154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490" name="Google Shape;1490;p154"/>
          <p:cNvSpPr txBox="1"/>
          <p:nvPr/>
        </p:nvSpPr>
        <p:spPr>
          <a:xfrm>
            <a:off x="395950" y="13527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Comparison operators like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==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,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!=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,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&lt;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,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&gt;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,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&lt;=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,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&gt;=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are used to compare values in conditional statements.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491" name="Google Shape;1491;p154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492" name="Google Shape;1492;p154"/>
          <p:cNvSpPr txBox="1"/>
          <p:nvPr/>
        </p:nvSpPr>
        <p:spPr>
          <a:xfrm>
            <a:off x="4984000" y="1082875"/>
            <a:ext cx="3056400" cy="11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value1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==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value2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code if values are equal</a:t>
            </a:r>
            <a:endParaRPr i="1">
              <a:solidFill>
                <a:srgbClr val="A0500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493" name="Google Shape;1493;p154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494" name="Google Shape;1494;p15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154"/>
          <p:cNvSpPr txBox="1"/>
          <p:nvPr/>
        </p:nvSpPr>
        <p:spPr>
          <a:xfrm>
            <a:off x="395952" y="422638"/>
            <a:ext cx="41313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Using Comparison Operators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496" name="Google Shape;1496;p154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to compare two numbers and print which one is greater."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1497" name="Google Shape;1497;p154"/>
          <p:cNvPicPr preferRelativeResize="0"/>
          <p:nvPr/>
        </p:nvPicPr>
        <p:blipFill rotWithShape="1">
          <a:blip r:embed="rId2"/>
          <a:srcRect l="15594" t="9433" r="4965" b="7887"/>
          <a:stretch>
            <a:fillRect/>
          </a:stretch>
        </p:blipFill>
        <p:spPr>
          <a:xfrm>
            <a:off x="5445650" y="2572550"/>
            <a:ext cx="2410300" cy="17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55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503" name="Google Shape;1503;p15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155"/>
          <p:cNvSpPr txBox="1"/>
          <p:nvPr/>
        </p:nvSpPr>
        <p:spPr>
          <a:xfrm>
            <a:off x="231175" y="886350"/>
            <a:ext cx="76566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Comparison Operators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a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10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b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20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a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&gt;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b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 is greater"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elif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a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&lt;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b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"b is greater"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else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"Both are equal"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505" name="Google Shape;1505;p155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56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11" name="Google Shape;1511;p156"/>
          <p:cNvSpPr/>
          <p:nvPr/>
        </p:nvSpPr>
        <p:spPr>
          <a:xfrm>
            <a:off x="4724550" y="524600"/>
            <a:ext cx="3900600" cy="17520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12" name="Google Shape;1512;p156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513" name="Google Shape;1513;p156"/>
          <p:cNvSpPr txBox="1"/>
          <p:nvPr/>
        </p:nvSpPr>
        <p:spPr>
          <a:xfrm>
            <a:off x="395950" y="13527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ternary operator allows for a concise way to write an if-else statement in a single line.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514" name="Google Shape;1514;p156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515" name="Google Shape;1515;p156"/>
          <p:cNvSpPr txBox="1"/>
          <p:nvPr/>
        </p:nvSpPr>
        <p:spPr>
          <a:xfrm>
            <a:off x="4984000" y="1082875"/>
            <a:ext cx="3217800" cy="11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value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true_value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condition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else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false_value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516" name="Google Shape;1516;p156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517" name="Google Shape;1517;p15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156"/>
          <p:cNvSpPr txBox="1"/>
          <p:nvPr/>
        </p:nvSpPr>
        <p:spPr>
          <a:xfrm>
            <a:off x="395950" y="422645"/>
            <a:ext cx="41313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Ternary Conditional Operator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519" name="Google Shape;1519;p156"/>
          <p:cNvSpPr txBox="1"/>
          <p:nvPr/>
        </p:nvSpPr>
        <p:spPr>
          <a:xfrm>
            <a:off x="319750" y="3114488"/>
            <a:ext cx="4131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using the ternary operator to determine if a number is even or odd."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1520" name="Google Shape;1520;p156"/>
          <p:cNvPicPr preferRelativeResize="0"/>
          <p:nvPr/>
        </p:nvPicPr>
        <p:blipFill rotWithShape="1">
          <a:blip r:embed="rId2"/>
          <a:srcRect t="4388"/>
          <a:stretch>
            <a:fillRect/>
          </a:stretch>
        </p:blipFill>
        <p:spPr>
          <a:xfrm>
            <a:off x="4829675" y="2509475"/>
            <a:ext cx="3690350" cy="17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156"/>
          <p:cNvSpPr/>
          <p:nvPr/>
        </p:nvSpPr>
        <p:spPr>
          <a:xfrm>
            <a:off x="7371775" y="2433600"/>
            <a:ext cx="1526100" cy="7410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57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527" name="Google Shape;1527;p15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157"/>
          <p:cNvSpPr txBox="1"/>
          <p:nvPr/>
        </p:nvSpPr>
        <p:spPr>
          <a:xfrm>
            <a:off x="231175" y="886350"/>
            <a:ext cx="76566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Ternary Conditional Operator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number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7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result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"Even"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number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%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else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"Odd"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"The number is"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result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529" name="Google Shape;1529;p157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158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5" name="Google Shape;1535;p158"/>
          <p:cNvSpPr/>
          <p:nvPr/>
        </p:nvSpPr>
        <p:spPr>
          <a:xfrm>
            <a:off x="4724550" y="524600"/>
            <a:ext cx="3900600" cy="13713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6" name="Google Shape;1536;p158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537" name="Google Shape;1537;p158"/>
          <p:cNvSpPr txBox="1"/>
          <p:nvPr/>
        </p:nvSpPr>
        <p:spPr>
          <a:xfrm>
            <a:off x="395950" y="13527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keyword checks for the presence of an item in a collection like a list or string.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538" name="Google Shape;1538;p158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539" name="Google Shape;1539;p158"/>
          <p:cNvSpPr txBox="1"/>
          <p:nvPr/>
        </p:nvSpPr>
        <p:spPr>
          <a:xfrm>
            <a:off x="4984000" y="1082875"/>
            <a:ext cx="34485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item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collection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code if item is found</a:t>
            </a:r>
            <a:endParaRPr i="1">
              <a:solidFill>
                <a:srgbClr val="A0500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rgbClr val="1AB1CD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rgbClr val="1AB1CD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540" name="Google Shape;1540;p158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541" name="Google Shape;1541;p15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158"/>
          <p:cNvSpPr txBox="1"/>
          <p:nvPr/>
        </p:nvSpPr>
        <p:spPr>
          <a:xfrm>
            <a:off x="395950" y="422645"/>
            <a:ext cx="41313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Using ‘in’ Keyword for Membership Testing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543" name="Google Shape;1543;p158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to check if an element exists in a list."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1544" name="Google Shape;1544;p15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22901" y="2132681"/>
            <a:ext cx="3802250" cy="2128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59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550" name="Google Shape;1550;p15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159"/>
          <p:cNvSpPr txBox="1"/>
          <p:nvPr/>
        </p:nvSpPr>
        <p:spPr>
          <a:xfrm>
            <a:off x="231175" y="886350"/>
            <a:ext cx="76566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Use of “in” Keyword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fruits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[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"apple"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"banana"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"cherry"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"banana"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fruits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"Banana is in the list"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552" name="Google Shape;1552;p159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60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58" name="Google Shape;1558;p160"/>
          <p:cNvSpPr/>
          <p:nvPr/>
        </p:nvSpPr>
        <p:spPr>
          <a:xfrm>
            <a:off x="4724550" y="524600"/>
            <a:ext cx="3900600" cy="14274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59" name="Google Shape;1559;p160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560" name="Google Shape;1560;p160"/>
          <p:cNvSpPr txBox="1"/>
          <p:nvPr/>
        </p:nvSpPr>
        <p:spPr>
          <a:xfrm>
            <a:off x="395950" y="13527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not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keyword negates a boolean value, reversing its result in conditional checks.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561" name="Google Shape;1561;p160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562" name="Google Shape;1562;p160"/>
          <p:cNvSpPr txBox="1"/>
          <p:nvPr/>
        </p:nvSpPr>
        <p:spPr>
          <a:xfrm>
            <a:off x="4984000" y="1082875"/>
            <a:ext cx="36411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not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condition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code if condition is fals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e</a:t>
            </a: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563" name="Google Shape;1563;p160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564" name="Google Shape;1564;p16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5" name="Google Shape;1565;p160"/>
          <p:cNvSpPr txBox="1"/>
          <p:nvPr/>
        </p:nvSpPr>
        <p:spPr>
          <a:xfrm>
            <a:off x="395950" y="422645"/>
            <a:ext cx="41313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Using ‘</a:t>
            </a:r>
            <a:r>
              <a:rPr lang="en-GB" sz="23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not’</a:t>
            </a: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Keyword for Negation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566" name="Google Shape;1566;p160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using not to check if a number is not zero."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61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572" name="Google Shape;1572;p16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161"/>
          <p:cNvSpPr txBox="1"/>
          <p:nvPr/>
        </p:nvSpPr>
        <p:spPr>
          <a:xfrm>
            <a:off x="231175" y="886350"/>
            <a:ext cx="76566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Use of “not” Keyword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number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0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not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number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"Number is zero"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574" name="Google Shape;1574;p161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162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80" name="Google Shape;1580;p162"/>
          <p:cNvSpPr/>
          <p:nvPr/>
        </p:nvSpPr>
        <p:spPr>
          <a:xfrm>
            <a:off x="4724550" y="524600"/>
            <a:ext cx="3900600" cy="26631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81" name="Google Shape;1581;p162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582" name="Google Shape;1582;p162"/>
          <p:cNvSpPr txBox="1"/>
          <p:nvPr/>
        </p:nvSpPr>
        <p:spPr>
          <a:xfrm>
            <a:off x="395950" y="13527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elif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keyword allows for additional checks after the first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if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, enabling multiple conditions.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583" name="Google Shape;1583;p162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584" name="Google Shape;1584;p162"/>
          <p:cNvSpPr txBox="1"/>
          <p:nvPr/>
        </p:nvSpPr>
        <p:spPr>
          <a:xfrm>
            <a:off x="4984000" y="1082875"/>
            <a:ext cx="3641100" cy="17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condition1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code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elif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condition2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code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elif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condition3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code</a:t>
            </a: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585" name="Google Shape;1585;p162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586" name="Google Shape;1586;p16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162"/>
          <p:cNvSpPr txBox="1"/>
          <p:nvPr/>
        </p:nvSpPr>
        <p:spPr>
          <a:xfrm>
            <a:off x="395950" y="422645"/>
            <a:ext cx="41313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Using ‘</a:t>
            </a:r>
            <a:r>
              <a:rPr lang="en-GB" sz="23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elif’</a:t>
            </a: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for Multiple Conditions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588" name="Google Shape;1588;p162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that checks multiple grades and assigns letter grades."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63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594" name="Google Shape;1594;p16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163"/>
          <p:cNvSpPr txBox="1"/>
          <p:nvPr/>
        </p:nvSpPr>
        <p:spPr>
          <a:xfrm>
            <a:off x="231175" y="886350"/>
            <a:ext cx="76566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Use of Elif for Multiple Conditions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grade = </a:t>
            </a:r>
            <a:r>
              <a:rPr lang="en-GB" sz="1500">
                <a:solidFill>
                  <a:srgbClr val="FF980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85</a:t>
            </a:r>
            <a:endParaRPr sz="1500">
              <a:solidFill>
                <a:srgbClr val="FF980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chemeClr val="accent2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grade &gt;= </a:t>
            </a:r>
            <a:r>
              <a:rPr lang="en-GB" sz="1500">
                <a:solidFill>
                  <a:schemeClr val="accent4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90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print(</a:t>
            </a:r>
            <a:r>
              <a:rPr lang="en-GB" sz="1500">
                <a:solidFill>
                  <a:srgbClr val="00800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"A"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chemeClr val="accent2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elif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grade &gt;= </a:t>
            </a:r>
            <a:r>
              <a:rPr lang="en-GB" sz="1500">
                <a:solidFill>
                  <a:srgbClr val="FF980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80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print(</a:t>
            </a:r>
            <a:r>
              <a:rPr lang="en-GB" sz="1500">
                <a:solidFill>
                  <a:srgbClr val="00800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"B"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chemeClr val="accent2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elif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grade &gt;= </a:t>
            </a:r>
            <a:r>
              <a:rPr lang="en-GB" sz="1500">
                <a:solidFill>
                  <a:schemeClr val="accent4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70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print(</a:t>
            </a:r>
            <a:r>
              <a:rPr lang="en-GB" sz="1500">
                <a:solidFill>
                  <a:srgbClr val="00800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"C"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chemeClr val="accent2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else:</a:t>
            </a:r>
            <a:endParaRPr sz="1500">
              <a:solidFill>
                <a:schemeClr val="accent2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print(</a:t>
            </a:r>
            <a:r>
              <a:rPr lang="en-GB" sz="1500">
                <a:solidFill>
                  <a:srgbClr val="00800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"D or F"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596" name="Google Shape;1596;p163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1597" name="Google Shape;1597;p16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900099" y="1502350"/>
            <a:ext cx="3109250" cy="33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163"/>
          <p:cNvSpPr/>
          <p:nvPr/>
        </p:nvSpPr>
        <p:spPr>
          <a:xfrm>
            <a:off x="6099400" y="4457950"/>
            <a:ext cx="9900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99" name="Google Shape;1599;p163"/>
          <p:cNvSpPr/>
          <p:nvPr/>
        </p:nvSpPr>
        <p:spPr>
          <a:xfrm>
            <a:off x="5889325" y="2973900"/>
            <a:ext cx="878100" cy="2346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r>
              <a:rPr lang="en-GB" sz="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00" name="Google Shape;1600;p163"/>
          <p:cNvSpPr/>
          <p:nvPr/>
        </p:nvSpPr>
        <p:spPr>
          <a:xfrm>
            <a:off x="6021425" y="3180950"/>
            <a:ext cx="402600" cy="822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r>
              <a:rPr lang="en-GB" sz="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01" name="Google Shape;1601;p163"/>
          <p:cNvSpPr/>
          <p:nvPr/>
        </p:nvSpPr>
        <p:spPr>
          <a:xfrm rot="1532312">
            <a:off x="5586276" y="3072786"/>
            <a:ext cx="471797" cy="96077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r>
              <a:rPr lang="en-GB" sz="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02" name="Google Shape;1602;p163"/>
          <p:cNvSpPr/>
          <p:nvPr/>
        </p:nvSpPr>
        <p:spPr>
          <a:xfrm rot="1533196">
            <a:off x="5751126" y="3056829"/>
            <a:ext cx="402689" cy="119294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r>
              <a:rPr lang="en-GB" sz="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03" name="Google Shape;1603;p163"/>
          <p:cNvSpPr/>
          <p:nvPr/>
        </p:nvSpPr>
        <p:spPr>
          <a:xfrm>
            <a:off x="5644500" y="2983575"/>
            <a:ext cx="402600" cy="822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r>
              <a:rPr lang="en-GB" sz="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5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87" name="Google Shape;487;p6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5"/>
          <p:cNvSpPr txBox="1"/>
          <p:nvPr/>
        </p:nvSpPr>
        <p:spPr>
          <a:xfrm>
            <a:off x="165350" y="762653"/>
            <a:ext cx="5775600" cy="30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Variable declaration and assignment in Python</a:t>
            </a: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name = 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"Alice"</a:t>
            </a: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String variable</a:t>
            </a: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age =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30</a:t>
            </a:r>
            <a:r>
              <a:rPr lang="en-GB" sz="1500" b="1">
                <a:solidFill>
                  <a:srgbClr val="FF98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</a:t>
            </a:r>
            <a:r>
              <a:rPr lang="en-GB" sz="1500" b="1">
                <a:solidFill>
                  <a:srgbClr val="569CD6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</a:t>
            </a: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Integer variable</a:t>
            </a: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height =</a:t>
            </a:r>
            <a:r>
              <a:rPr lang="en-GB" sz="1500" b="1">
                <a:solidFill>
                  <a:srgbClr val="569CD6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5.7</a:t>
            </a:r>
            <a:r>
              <a:rPr lang="en-GB" sz="1500" b="1">
                <a:solidFill>
                  <a:schemeClr val="accent4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rgbClr val="569CD6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Float variable</a:t>
            </a: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569CD6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FF98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"Name:"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name)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FF98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"Age:"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age)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FF98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"Height: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", height)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489" name="Google Shape;489;p65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490" name="Google Shape;490;p65"/>
          <p:cNvSpPr txBox="1"/>
          <p:nvPr/>
        </p:nvSpPr>
        <p:spPr>
          <a:xfrm>
            <a:off x="6200663" y="367671"/>
            <a:ext cx="14718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5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Output:</a:t>
            </a:r>
            <a:endParaRPr sz="1500" b="1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491" name="Google Shape;491;p65"/>
          <p:cNvSpPr txBox="1"/>
          <p:nvPr/>
        </p:nvSpPr>
        <p:spPr>
          <a:xfrm>
            <a:off x="5823100" y="836519"/>
            <a:ext cx="57756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6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Name: Alice</a:t>
            </a:r>
            <a:endParaRPr sz="1500" b="1">
              <a:solidFill>
                <a:schemeClr val="accent6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6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Age: 30</a:t>
            </a:r>
            <a:endParaRPr sz="1500" b="1">
              <a:solidFill>
                <a:schemeClr val="accent6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6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Height: 5.7</a:t>
            </a:r>
            <a:endParaRPr sz="1500" b="1">
              <a:solidFill>
                <a:schemeClr val="accent6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64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09" name="Google Shape;1609;p164"/>
          <p:cNvSpPr/>
          <p:nvPr/>
        </p:nvSpPr>
        <p:spPr>
          <a:xfrm>
            <a:off x="4724550" y="362675"/>
            <a:ext cx="3900600" cy="17310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10" name="Google Shape;1610;p164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611" name="Google Shape;1611;p164"/>
          <p:cNvSpPr txBox="1"/>
          <p:nvPr/>
        </p:nvSpPr>
        <p:spPr>
          <a:xfrm>
            <a:off x="395950" y="1114600"/>
            <a:ext cx="39006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Short-circuit evaluation occurs when the interpreter stops evaluating conditions as soon as the outcome is determined.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612" name="Google Shape;1612;p164"/>
          <p:cNvSpPr txBox="1"/>
          <p:nvPr/>
        </p:nvSpPr>
        <p:spPr>
          <a:xfrm>
            <a:off x="4936752" y="398028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613" name="Google Shape;1613;p164"/>
          <p:cNvSpPr txBox="1"/>
          <p:nvPr/>
        </p:nvSpPr>
        <p:spPr>
          <a:xfrm>
            <a:off x="4984000" y="920950"/>
            <a:ext cx="3641100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condition1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or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condition2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code if either condition is true</a:t>
            </a:r>
            <a:endParaRPr i="1">
              <a:solidFill>
                <a:srgbClr val="A0500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614" name="Google Shape;1614;p164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15" name="Google Shape;1615;p16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164"/>
          <p:cNvSpPr txBox="1"/>
          <p:nvPr/>
        </p:nvSpPr>
        <p:spPr>
          <a:xfrm>
            <a:off x="395950" y="260720"/>
            <a:ext cx="41313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Using Short-Circuit Evaluation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617" name="Google Shape;1617;p164"/>
          <p:cNvSpPr txBox="1"/>
          <p:nvPr/>
        </p:nvSpPr>
        <p:spPr>
          <a:xfrm>
            <a:off x="319750" y="3114488"/>
            <a:ext cx="4131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to demonstrate short-circuit evaluation with logical operators."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618" name="Google Shape;1618;p164"/>
          <p:cNvSpPr txBox="1"/>
          <p:nvPr/>
        </p:nvSpPr>
        <p:spPr>
          <a:xfrm>
            <a:off x="0" y="-161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619" name="Google Shape;1619;p16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771250" y="2217300"/>
            <a:ext cx="3201251" cy="22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165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25" name="Google Shape;1625;p16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165"/>
          <p:cNvSpPr txBox="1"/>
          <p:nvPr/>
        </p:nvSpPr>
        <p:spPr>
          <a:xfrm>
            <a:off x="231175" y="886350"/>
            <a:ext cx="76566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Short Circuit Evaluation example</a:t>
            </a: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a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5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b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0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b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!=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and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(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a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/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b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&gt;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1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 </a:t>
            </a:r>
            <a:r>
              <a:rPr lang="en-GB" sz="1500" i="1">
                <a:solidFill>
                  <a:srgbClr val="A0500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The second condition won't be evaluated due to short-circuit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"Safe to divide"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627" name="Google Shape;1627;p165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66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33" name="Google Shape;1633;p166"/>
          <p:cNvSpPr/>
          <p:nvPr/>
        </p:nvSpPr>
        <p:spPr>
          <a:xfrm>
            <a:off x="4724550" y="524600"/>
            <a:ext cx="3900600" cy="26631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34" name="Google Shape;1634;p166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635" name="Google Shape;1635;p166"/>
          <p:cNvSpPr txBox="1"/>
          <p:nvPr/>
        </p:nvSpPr>
        <p:spPr>
          <a:xfrm>
            <a:off x="395950" y="1352725"/>
            <a:ext cx="39006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Python does not have a built-in switch-case statement; however, dictionaries can be used as an alternative.</a:t>
            </a:r>
            <a:endParaRPr sz="15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636" name="Google Shape;1636;p166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637" name="Google Shape;1637;p166"/>
          <p:cNvSpPr txBox="1"/>
          <p:nvPr/>
        </p:nvSpPr>
        <p:spPr>
          <a:xfrm>
            <a:off x="4984000" y="1082875"/>
            <a:ext cx="3641100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def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0000F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switch_case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value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switch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{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    </a:t>
            </a:r>
            <a:r>
              <a:rPr lang="en-GB">
                <a:solidFill>
                  <a:srgbClr val="A0101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"case1"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action1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    </a:t>
            </a:r>
            <a:r>
              <a:rPr lang="en-GB">
                <a:solidFill>
                  <a:srgbClr val="A0101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"case2"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action2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}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return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switch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.</a:t>
            </a:r>
            <a:r>
              <a:rPr lang="en-GB">
                <a:solidFill>
                  <a:srgbClr val="572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get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value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default_action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638" name="Google Shape;1638;p166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39" name="Google Shape;1639;p16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p166"/>
          <p:cNvSpPr txBox="1"/>
          <p:nvPr/>
        </p:nvSpPr>
        <p:spPr>
          <a:xfrm>
            <a:off x="395950" y="422645"/>
            <a:ext cx="41313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Switch Case Alternative (Using Dictionaries)</a:t>
            </a:r>
            <a:endParaRPr sz="2300" b="1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641" name="Google Shape;1641;p166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a Python function that simulates a switch-case using a dictionary."</a:t>
            </a:r>
            <a:endParaRPr sz="15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642" name="Google Shape;1642;p16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167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48" name="Google Shape;1648;p16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167"/>
          <p:cNvSpPr txBox="1"/>
          <p:nvPr/>
        </p:nvSpPr>
        <p:spPr>
          <a:xfrm>
            <a:off x="231175" y="886350"/>
            <a:ext cx="76566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Use of Switch Case Statement example</a:t>
            </a: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def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0000F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switch_case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day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days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{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   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1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"Monday"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   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"Tuesday"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   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3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"Wednesday"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}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return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days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.</a:t>
            </a:r>
            <a:r>
              <a:rPr lang="en-GB" sz="1500">
                <a:solidFill>
                  <a:srgbClr val="57200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get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day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"Invalid day"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switch_case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))  </a:t>
            </a:r>
            <a:r>
              <a:rPr lang="en-GB" sz="1500" i="1">
                <a:solidFill>
                  <a:srgbClr val="A0500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Output: Tuesday</a:t>
            </a:r>
            <a:endParaRPr sz="1500" i="1">
              <a:solidFill>
                <a:srgbClr val="A0500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650" name="Google Shape;1650;p167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1651" name="Google Shape;1651;p16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120752" y="1340250"/>
            <a:ext cx="3924444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68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57" name="Google Shape;1657;p168"/>
          <p:cNvSpPr/>
          <p:nvPr/>
        </p:nvSpPr>
        <p:spPr>
          <a:xfrm>
            <a:off x="4724550" y="524600"/>
            <a:ext cx="3900600" cy="26631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58" name="Google Shape;1658;p168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659" name="Google Shape;1659;p168"/>
          <p:cNvSpPr txBox="1"/>
          <p:nvPr/>
        </p:nvSpPr>
        <p:spPr>
          <a:xfrm>
            <a:off x="395950" y="895525"/>
            <a:ext cx="3900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Loops are used to execute a block of code repeatedly based on a condition.</a:t>
            </a:r>
            <a:endParaRPr sz="15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660" name="Google Shape;1660;p168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661" name="Google Shape;1661;p168"/>
          <p:cNvSpPr txBox="1"/>
          <p:nvPr/>
        </p:nvSpPr>
        <p:spPr>
          <a:xfrm>
            <a:off x="4984000" y="1082875"/>
            <a:ext cx="3641100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For loop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item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iterable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code to execute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While loop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while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condition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code to execute</a:t>
            </a:r>
            <a:endParaRPr i="1">
              <a:solidFill>
                <a:srgbClr val="A0500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662" name="Google Shape;1662;p168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63" name="Google Shape;1663;p16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4" name="Google Shape;1664;p168"/>
          <p:cNvSpPr txBox="1"/>
          <p:nvPr/>
        </p:nvSpPr>
        <p:spPr>
          <a:xfrm>
            <a:off x="395950" y="422645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Introduction to Loops</a:t>
            </a:r>
            <a:endParaRPr sz="2300" b="1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665" name="Google Shape;1665;p168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that demonstrates the use of loops to iterate through a list."</a:t>
            </a:r>
            <a:endParaRPr sz="15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666" name="Google Shape;1666;p16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69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2" name="Google Shape;1672;p16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169"/>
          <p:cNvSpPr txBox="1"/>
          <p:nvPr/>
        </p:nvSpPr>
        <p:spPr>
          <a:xfrm>
            <a:off x="231175" y="886350"/>
            <a:ext cx="76566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Use of Loops example</a:t>
            </a: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fruits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[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"apple"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"banana"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"cherry"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fruit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fruits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fruit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674" name="Google Shape;1674;p169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1675" name="Google Shape;1675;p16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86750" y="1778500"/>
            <a:ext cx="5039351" cy="27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Google Shape;1676;p169"/>
          <p:cNvSpPr/>
          <p:nvPr/>
        </p:nvSpPr>
        <p:spPr>
          <a:xfrm rot="2260550">
            <a:off x="5342884" y="2486023"/>
            <a:ext cx="537473" cy="385838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70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82" name="Google Shape;1682;p170"/>
          <p:cNvSpPr/>
          <p:nvPr/>
        </p:nvSpPr>
        <p:spPr>
          <a:xfrm>
            <a:off x="4724550" y="524600"/>
            <a:ext cx="3900600" cy="17751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83" name="Google Shape;1683;p170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684" name="Google Shape;1684;p170"/>
          <p:cNvSpPr txBox="1"/>
          <p:nvPr/>
        </p:nvSpPr>
        <p:spPr>
          <a:xfrm>
            <a:off x="395950" y="9717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for loop can iterate over a sequence of numbers generated by the range() function.</a:t>
            </a:r>
            <a:endParaRPr sz="15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685" name="Google Shape;1685;p170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686" name="Google Shape;1686;p170"/>
          <p:cNvSpPr txBox="1"/>
          <p:nvPr/>
        </p:nvSpPr>
        <p:spPr>
          <a:xfrm>
            <a:off x="4984000" y="1082875"/>
            <a:ext cx="3641100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3000A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range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start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stop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step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code to execute</a:t>
            </a:r>
            <a:endParaRPr i="1">
              <a:solidFill>
                <a:srgbClr val="A0500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687" name="Google Shape;1687;p170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8" name="Google Shape;1688;p1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Google Shape;1689;p170"/>
          <p:cNvSpPr txBox="1"/>
          <p:nvPr/>
        </p:nvSpPr>
        <p:spPr>
          <a:xfrm>
            <a:off x="395950" y="422645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For Loop with Range</a:t>
            </a:r>
            <a:endParaRPr sz="2300" b="1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690" name="Google Shape;1690;p170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using a for loop with range to print numbers from 0 to 9."</a:t>
            </a:r>
            <a:endParaRPr sz="15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691" name="Google Shape;1691;p17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71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97" name="Google Shape;1697;p17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171"/>
          <p:cNvSpPr txBox="1"/>
          <p:nvPr/>
        </p:nvSpPr>
        <p:spPr>
          <a:xfrm>
            <a:off x="231175" y="886350"/>
            <a:ext cx="76566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For Loop With Range example</a:t>
            </a: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range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10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699" name="Google Shape;1699;p171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1700" name="Google Shape;1700;p17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754170" y="1553775"/>
            <a:ext cx="5202800" cy="343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171"/>
          <p:cNvSpPr/>
          <p:nvPr/>
        </p:nvSpPr>
        <p:spPr>
          <a:xfrm>
            <a:off x="7638475" y="4413875"/>
            <a:ext cx="1059300" cy="315600"/>
          </a:xfrm>
          <a:prstGeom prst="roundRect">
            <a:avLst>
              <a:gd name="adj" fmla="val 4767"/>
            </a:avLst>
          </a:prstGeom>
          <a:solidFill>
            <a:srgbClr val="F7CBA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172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07" name="Google Shape;1707;p172"/>
          <p:cNvSpPr/>
          <p:nvPr/>
        </p:nvSpPr>
        <p:spPr>
          <a:xfrm>
            <a:off x="4724550" y="524600"/>
            <a:ext cx="3900600" cy="1500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08" name="Google Shape;1708;p172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709" name="Google Shape;1709;p172"/>
          <p:cNvSpPr txBox="1"/>
          <p:nvPr/>
        </p:nvSpPr>
        <p:spPr>
          <a:xfrm>
            <a:off x="395950" y="8955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while loop repeatedly executes a block of code as long as a specified condition is true.</a:t>
            </a:r>
            <a:endParaRPr sz="15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710" name="Google Shape;1710;p172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711" name="Google Shape;1711;p172"/>
          <p:cNvSpPr txBox="1"/>
          <p:nvPr/>
        </p:nvSpPr>
        <p:spPr>
          <a:xfrm>
            <a:off x="4984000" y="1082875"/>
            <a:ext cx="3641100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while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condition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code to execute</a:t>
            </a:r>
            <a:endParaRPr i="1">
              <a:solidFill>
                <a:srgbClr val="A0500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712" name="Google Shape;1712;p172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13" name="Google Shape;1713;p17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172"/>
          <p:cNvSpPr txBox="1"/>
          <p:nvPr/>
        </p:nvSpPr>
        <p:spPr>
          <a:xfrm>
            <a:off x="395950" y="422645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While Loop</a:t>
            </a:r>
            <a:endParaRPr sz="2300" b="1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715" name="Google Shape;1715;p172"/>
          <p:cNvSpPr txBox="1"/>
          <p:nvPr/>
        </p:nvSpPr>
        <p:spPr>
          <a:xfrm>
            <a:off x="319750" y="3114488"/>
            <a:ext cx="4131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60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using a while loop to print numbers from 1 to 5."</a:t>
            </a:r>
            <a:endParaRPr sz="15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716" name="Google Shape;1716;p17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173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22" name="Google Shape;1722;p17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p173"/>
          <p:cNvSpPr txBox="1"/>
          <p:nvPr/>
        </p:nvSpPr>
        <p:spPr>
          <a:xfrm>
            <a:off x="231175" y="1038750"/>
            <a:ext cx="76566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While Loop example</a:t>
            </a: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count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1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while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count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&lt;=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5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count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count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+=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1</a:t>
            </a:r>
            <a:endParaRPr sz="1500">
              <a:solidFill>
                <a:srgbClr val="10604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724" name="Google Shape;1724;p173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1725" name="Google Shape;1725;p17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722974" y="1295925"/>
            <a:ext cx="5212799" cy="3547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26" name="Google Shape;1726;p173"/>
          <p:cNvSpPr/>
          <p:nvPr/>
        </p:nvSpPr>
        <p:spPr>
          <a:xfrm>
            <a:off x="7638475" y="4217325"/>
            <a:ext cx="1059300" cy="315600"/>
          </a:xfrm>
          <a:prstGeom prst="roundRect">
            <a:avLst>
              <a:gd name="adj" fmla="val 4767"/>
            </a:avLst>
          </a:prstGeom>
          <a:solidFill>
            <a:srgbClr val="F7CBA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6"/>
          <p:cNvSpPr/>
          <p:nvPr/>
        </p:nvSpPr>
        <p:spPr>
          <a:xfrm>
            <a:off x="4718050" y="422652"/>
            <a:ext cx="3900600" cy="11340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97" name="Google Shape;497;p66"/>
          <p:cNvSpPr/>
          <p:nvPr/>
        </p:nvSpPr>
        <p:spPr>
          <a:xfrm>
            <a:off x="228800" y="2135575"/>
            <a:ext cx="4221900" cy="16017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366850" y="2236338"/>
            <a:ext cx="4574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98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 </a:t>
            </a:r>
            <a:endParaRPr sz="2300" b="1">
              <a:solidFill>
                <a:srgbClr val="98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95950" y="97207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An integer in Python is a whole number without a fractional part, defined as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int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in typing.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968252" y="502540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5015502" y="972076"/>
            <a:ext cx="3305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age:</a:t>
            </a:r>
            <a:r>
              <a:rPr lang="en-GB" b="1">
                <a:solidFill>
                  <a:srgbClr val="00448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GB" b="1">
                <a:solidFill>
                  <a:schemeClr val="accent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int</a:t>
            </a:r>
            <a:r>
              <a:rPr lang="en-GB" b="1">
                <a:solidFill>
                  <a:srgbClr val="00448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=</a:t>
            </a:r>
            <a:r>
              <a:rPr lang="en-GB" b="1">
                <a:solidFill>
                  <a:srgbClr val="00448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30</a:t>
            </a:r>
            <a:endParaRPr b="1">
              <a:solidFill>
                <a:schemeClr val="accent2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02" name="Google Shape;502;p66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03" name="Google Shape;503;p6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6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Integer (int)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505" name="Google Shape;505;p66"/>
          <p:cNvSpPr txBox="1"/>
          <p:nvPr/>
        </p:nvSpPr>
        <p:spPr>
          <a:xfrm>
            <a:off x="319750" y="2730100"/>
            <a:ext cx="43122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demonstrating the use of the int type with examples of positive and negative integers."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174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32" name="Google Shape;1732;p174"/>
          <p:cNvSpPr/>
          <p:nvPr/>
        </p:nvSpPr>
        <p:spPr>
          <a:xfrm>
            <a:off x="4724550" y="524600"/>
            <a:ext cx="3900600" cy="149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33" name="Google Shape;1733;p174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734" name="Google Shape;1734;p174"/>
          <p:cNvSpPr txBox="1"/>
          <p:nvPr/>
        </p:nvSpPr>
        <p:spPr>
          <a:xfrm>
            <a:off x="395950" y="13527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list</a:t>
            </a: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comprehension provides a concise way to create lists using a for loop within brackets.</a:t>
            </a:r>
            <a:endParaRPr sz="15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735" name="Google Shape;1735;p174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736" name="Google Shape;1736;p174"/>
          <p:cNvSpPr txBox="1"/>
          <p:nvPr/>
        </p:nvSpPr>
        <p:spPr>
          <a:xfrm>
            <a:off x="4984000" y="1082875"/>
            <a:ext cx="3641100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new_list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[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expression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item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iterable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condition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737" name="Google Shape;1737;p174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38" name="Google Shape;1738;p17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74"/>
          <p:cNvSpPr txBox="1"/>
          <p:nvPr/>
        </p:nvSpPr>
        <p:spPr>
          <a:xfrm>
            <a:off x="395950" y="422645"/>
            <a:ext cx="41313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For Loop with </a:t>
            </a:r>
            <a:r>
              <a:rPr lang="en-GB" sz="23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list</a:t>
            </a:r>
            <a:r>
              <a:rPr lang="en-GB" sz="23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Comprehension</a:t>
            </a:r>
            <a:endParaRPr sz="2300" b="1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740" name="Google Shape;1740;p174"/>
          <p:cNvSpPr txBox="1"/>
          <p:nvPr/>
        </p:nvSpPr>
        <p:spPr>
          <a:xfrm>
            <a:off x="319750" y="3114488"/>
            <a:ext cx="41313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60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using list comprehension to generate a list of squares from 1 to 10."</a:t>
            </a:r>
            <a:endParaRPr sz="15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741" name="Google Shape;1741;p17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742" name="Google Shape;1742;p17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10675" y="2701683"/>
            <a:ext cx="4387760" cy="14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175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48" name="Google Shape;1748;p17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9" name="Google Shape;1749;p175"/>
          <p:cNvSpPr txBox="1"/>
          <p:nvPr/>
        </p:nvSpPr>
        <p:spPr>
          <a:xfrm>
            <a:off x="231175" y="886350"/>
            <a:ext cx="76566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For Loop with list Comprehension example</a:t>
            </a: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squares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[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x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**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x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range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1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11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)]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squares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750" name="Google Shape;1750;p175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176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56" name="Google Shape;1756;p176"/>
          <p:cNvSpPr/>
          <p:nvPr/>
        </p:nvSpPr>
        <p:spPr>
          <a:xfrm>
            <a:off x="4724550" y="524600"/>
            <a:ext cx="3900600" cy="17478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57" name="Google Shape;1757;p176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758" name="Google Shape;1758;p176"/>
          <p:cNvSpPr txBox="1"/>
          <p:nvPr/>
        </p:nvSpPr>
        <p:spPr>
          <a:xfrm>
            <a:off x="395950" y="9717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Nested loops are loops inside another loop, allowing for multi-dimensional iteration.</a:t>
            </a:r>
            <a:endParaRPr sz="15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759" name="Google Shape;1759;p176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760" name="Google Shape;1760;p176"/>
          <p:cNvSpPr txBox="1"/>
          <p:nvPr/>
        </p:nvSpPr>
        <p:spPr>
          <a:xfrm>
            <a:off x="4984000" y="1082875"/>
            <a:ext cx="3641100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item1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iterable1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item2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iterable2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code to execute</a:t>
            </a:r>
            <a:endParaRPr i="1">
              <a:solidFill>
                <a:srgbClr val="A0500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rgbClr val="1AB1CD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rgbClr val="1AB1CD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761" name="Google Shape;1761;p176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62" name="Google Shape;1762;p17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Google Shape;1763;p176"/>
          <p:cNvSpPr txBox="1"/>
          <p:nvPr/>
        </p:nvSpPr>
        <p:spPr>
          <a:xfrm>
            <a:off x="395950" y="422645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Nested Loops</a:t>
            </a:r>
            <a:endParaRPr sz="2300" b="1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764" name="Google Shape;1764;p176"/>
          <p:cNvSpPr txBox="1"/>
          <p:nvPr/>
        </p:nvSpPr>
        <p:spPr>
          <a:xfrm>
            <a:off x="319750" y="3114488"/>
            <a:ext cx="4131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60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using nested loops to print a multiplication table."</a:t>
            </a:r>
            <a:endParaRPr sz="15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765" name="Google Shape;1765;p17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177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71" name="Google Shape;1771;p17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77"/>
          <p:cNvSpPr txBox="1"/>
          <p:nvPr/>
        </p:nvSpPr>
        <p:spPr>
          <a:xfrm>
            <a:off x="231175" y="886350"/>
            <a:ext cx="76566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Nested Loop example</a:t>
            </a: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range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1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6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j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range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1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6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   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*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j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end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"\t"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773" name="Google Shape;1773;p177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1774" name="Google Shape;1774;p17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782675" y="2786300"/>
            <a:ext cx="6017074" cy="20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178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80" name="Google Shape;1780;p178"/>
          <p:cNvSpPr/>
          <p:nvPr/>
        </p:nvSpPr>
        <p:spPr>
          <a:xfrm>
            <a:off x="4724550" y="524600"/>
            <a:ext cx="3900600" cy="1738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81" name="Google Shape;1781;p178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782" name="Google Shape;1782;p178"/>
          <p:cNvSpPr txBox="1"/>
          <p:nvPr/>
        </p:nvSpPr>
        <p:spPr>
          <a:xfrm>
            <a:off x="395950" y="971725"/>
            <a:ext cx="3900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break statement terminates the loop when a specified condition is met.</a:t>
            </a:r>
            <a:endParaRPr sz="15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783" name="Google Shape;1783;p178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784" name="Google Shape;1784;p178"/>
          <p:cNvSpPr txBox="1"/>
          <p:nvPr/>
        </p:nvSpPr>
        <p:spPr>
          <a:xfrm>
            <a:off x="4984000" y="1082875"/>
            <a:ext cx="3641100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item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iterable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condition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   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break</a:t>
            </a: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785" name="Google Shape;1785;p178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86" name="Google Shape;1786;p17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7" name="Google Shape;1787;p178"/>
          <p:cNvSpPr txBox="1"/>
          <p:nvPr/>
        </p:nvSpPr>
        <p:spPr>
          <a:xfrm>
            <a:off x="395950" y="422645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Break Statement</a:t>
            </a:r>
            <a:endParaRPr sz="2300" b="1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788" name="Google Shape;1788;p178"/>
          <p:cNvSpPr txBox="1"/>
          <p:nvPr/>
        </p:nvSpPr>
        <p:spPr>
          <a:xfrm>
            <a:off x="319750" y="3114488"/>
            <a:ext cx="41313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60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that uses the break statement to exit a loop when a certain number is reached."</a:t>
            </a:r>
            <a:endParaRPr sz="15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789" name="Google Shape;1789;p17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790" name="Google Shape;1790;p17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340376" y="2492175"/>
            <a:ext cx="1973532" cy="25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179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96" name="Google Shape;1796;p17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7" name="Google Shape;1797;p179"/>
          <p:cNvSpPr txBox="1"/>
          <p:nvPr/>
        </p:nvSpPr>
        <p:spPr>
          <a:xfrm>
            <a:off x="231175" y="886350"/>
            <a:ext cx="76566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Break Statement example</a:t>
            </a: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range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10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5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   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break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798" name="Google Shape;1798;p179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1799" name="Google Shape;1799;p17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697075" y="1536350"/>
            <a:ext cx="5318375" cy="341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0" name="Google Shape;1800;p179"/>
          <p:cNvSpPr/>
          <p:nvPr/>
        </p:nvSpPr>
        <p:spPr>
          <a:xfrm>
            <a:off x="7828975" y="4312575"/>
            <a:ext cx="1059300" cy="315600"/>
          </a:xfrm>
          <a:prstGeom prst="roundRect">
            <a:avLst>
              <a:gd name="adj" fmla="val 47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180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6" name="Google Shape;1806;p180"/>
          <p:cNvSpPr/>
          <p:nvPr/>
        </p:nvSpPr>
        <p:spPr>
          <a:xfrm>
            <a:off x="4724550" y="524600"/>
            <a:ext cx="3900600" cy="17478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7" name="Google Shape;1807;p180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808" name="Google Shape;1808;p180"/>
          <p:cNvSpPr txBox="1"/>
          <p:nvPr/>
        </p:nvSpPr>
        <p:spPr>
          <a:xfrm>
            <a:off x="395950" y="9717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continue statement skips the current iteration and proceeds to the next iteration of the loop.</a:t>
            </a:r>
            <a:endParaRPr sz="15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809" name="Google Shape;1809;p180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810" name="Google Shape;1810;p180"/>
          <p:cNvSpPr txBox="1"/>
          <p:nvPr/>
        </p:nvSpPr>
        <p:spPr>
          <a:xfrm>
            <a:off x="4984000" y="1082875"/>
            <a:ext cx="3641100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item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iterable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condition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   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continue</a:t>
            </a: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811" name="Google Shape;1811;p180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812" name="Google Shape;1812;p18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180"/>
          <p:cNvSpPr txBox="1"/>
          <p:nvPr/>
        </p:nvSpPr>
        <p:spPr>
          <a:xfrm>
            <a:off x="395950" y="422645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Continue Statement</a:t>
            </a:r>
            <a:endParaRPr sz="2300" b="1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814" name="Google Shape;1814;p180"/>
          <p:cNvSpPr txBox="1"/>
          <p:nvPr/>
        </p:nvSpPr>
        <p:spPr>
          <a:xfrm>
            <a:off x="319750" y="3114488"/>
            <a:ext cx="41313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60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that uses the continue statement to skip even numbers and print only odd numbers."</a:t>
            </a:r>
            <a:endParaRPr sz="15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815" name="Google Shape;1815;p18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816" name="Google Shape;1816;p18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09949" y="2419975"/>
            <a:ext cx="2095000" cy="264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181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822" name="Google Shape;1822;p18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3" name="Google Shape;1823;p181"/>
          <p:cNvSpPr txBox="1"/>
          <p:nvPr/>
        </p:nvSpPr>
        <p:spPr>
          <a:xfrm>
            <a:off x="231175" y="886350"/>
            <a:ext cx="76566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Continue Statement example</a:t>
            </a: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range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10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%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   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continue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824" name="Google Shape;1824;p181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1825" name="Google Shape;1825;p18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564194" y="1745900"/>
            <a:ext cx="5488306" cy="33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81"/>
          <p:cNvSpPr/>
          <p:nvPr/>
        </p:nvSpPr>
        <p:spPr>
          <a:xfrm>
            <a:off x="7771825" y="4413875"/>
            <a:ext cx="1059300" cy="315600"/>
          </a:xfrm>
          <a:prstGeom prst="roundRect">
            <a:avLst>
              <a:gd name="adj" fmla="val 47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182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32" name="Google Shape;1832;p182"/>
          <p:cNvSpPr/>
          <p:nvPr/>
        </p:nvSpPr>
        <p:spPr>
          <a:xfrm>
            <a:off x="4724550" y="524600"/>
            <a:ext cx="3900600" cy="2148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33" name="Google Shape;1833;p182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834" name="Google Shape;1834;p182"/>
          <p:cNvSpPr txBox="1"/>
          <p:nvPr/>
        </p:nvSpPr>
        <p:spPr>
          <a:xfrm>
            <a:off x="395950" y="9717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else block after a loop executes when the loop completes without encountering a break statement.</a:t>
            </a:r>
            <a:endParaRPr sz="15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835" name="Google Shape;1835;p182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836" name="Google Shape;1836;p182"/>
          <p:cNvSpPr txBox="1"/>
          <p:nvPr/>
        </p:nvSpPr>
        <p:spPr>
          <a:xfrm>
            <a:off x="4984000" y="1082875"/>
            <a:ext cx="3641100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item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iterable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code to execute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else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code to execute if loop completes</a:t>
            </a:r>
            <a:endParaRPr i="1">
              <a:solidFill>
                <a:srgbClr val="A0500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837" name="Google Shape;1837;p182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838" name="Google Shape;1838;p18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p182"/>
          <p:cNvSpPr txBox="1"/>
          <p:nvPr/>
        </p:nvSpPr>
        <p:spPr>
          <a:xfrm>
            <a:off x="395950" y="422645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Using </a:t>
            </a:r>
            <a:r>
              <a:rPr lang="en-GB" sz="2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else</a:t>
            </a:r>
            <a:r>
              <a:rPr lang="en-GB" sz="23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with Loops</a:t>
            </a:r>
            <a:endParaRPr sz="2300" b="1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840" name="Google Shape;1840;p182"/>
          <p:cNvSpPr txBox="1"/>
          <p:nvPr/>
        </p:nvSpPr>
        <p:spPr>
          <a:xfrm>
            <a:off x="319750" y="3114488"/>
            <a:ext cx="4131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60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that demonstrates the use of else with a for loop."</a:t>
            </a:r>
            <a:endParaRPr sz="15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841" name="Google Shape;1841;p18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183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847" name="Google Shape;1847;p18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8" name="Google Shape;1848;p183"/>
          <p:cNvSpPr txBox="1"/>
          <p:nvPr/>
        </p:nvSpPr>
        <p:spPr>
          <a:xfrm>
            <a:off x="231175" y="886350"/>
            <a:ext cx="7890000" cy="29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Using else with loops example</a:t>
            </a: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range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3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else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"Loop completed without break."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849" name="Google Shape;1849;p183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7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11" name="Google Shape;511;p6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7"/>
          <p:cNvSpPr txBox="1"/>
          <p:nvPr/>
        </p:nvSpPr>
        <p:spPr>
          <a:xfrm>
            <a:off x="165350" y="762657"/>
            <a:ext cx="5775600" cy="2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Integer example</a:t>
            </a: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age:</a:t>
            </a:r>
            <a:r>
              <a:rPr lang="en-GB" sz="1500" b="1">
                <a:solidFill>
                  <a:srgbClr val="999999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rgbClr val="FF98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 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1500" b="1">
                <a:solidFill>
                  <a:srgbClr val="FF98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25</a:t>
            </a:r>
            <a:endParaRPr sz="1500" b="1">
              <a:solidFill>
                <a:schemeClr val="accent2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temperature:</a:t>
            </a:r>
            <a:r>
              <a:rPr lang="en-GB" sz="1500" b="1">
                <a:solidFill>
                  <a:srgbClr val="FF98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int</a:t>
            </a:r>
            <a:r>
              <a:rPr lang="en-GB" sz="1500" b="1">
                <a:solidFill>
                  <a:srgbClr val="999999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1500" b="1">
                <a:solidFill>
                  <a:srgbClr val="999999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5</a:t>
            </a:r>
            <a:endParaRPr sz="1500" b="1">
              <a:solidFill>
                <a:schemeClr val="accent2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999999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FF98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"Age:"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1500" b="1">
                <a:solidFill>
                  <a:srgbClr val="999999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age)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FF98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"Temperature:"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1500" b="1">
                <a:solidFill>
                  <a:srgbClr val="999999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temperature)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999999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559543" y="367675"/>
            <a:ext cx="14718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500" b="1">
                <a:solidFill>
                  <a:srgbClr val="232A4E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Example Code:</a:t>
            </a:r>
            <a:endParaRPr sz="15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184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55" name="Google Shape;1855;p184"/>
          <p:cNvSpPr/>
          <p:nvPr/>
        </p:nvSpPr>
        <p:spPr>
          <a:xfrm>
            <a:off x="4724550" y="524600"/>
            <a:ext cx="3900600" cy="2214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56" name="Google Shape;1856;p184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857" name="Google Shape;1857;p184"/>
          <p:cNvSpPr txBox="1"/>
          <p:nvPr/>
        </p:nvSpPr>
        <p:spPr>
          <a:xfrm>
            <a:off x="395950" y="1352725"/>
            <a:ext cx="3900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Loops can iterate over the keys, values, or key-value pairs of a dictionary.</a:t>
            </a:r>
            <a:endParaRPr sz="15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858" name="Google Shape;1858;p184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859" name="Google Shape;1859;p184"/>
          <p:cNvSpPr txBox="1"/>
          <p:nvPr/>
        </p:nvSpPr>
        <p:spPr>
          <a:xfrm>
            <a:off x="4984000" y="1082875"/>
            <a:ext cx="3641100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key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dictionary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code to access key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key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value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dictionary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.</a:t>
            </a:r>
            <a:r>
              <a:rPr lang="en-GB">
                <a:solidFill>
                  <a:srgbClr val="572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items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():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code to access key and value</a:t>
            </a:r>
            <a:endParaRPr i="1">
              <a:solidFill>
                <a:srgbClr val="A0500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860" name="Google Shape;1860;p184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861" name="Google Shape;1861;p18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2" name="Google Shape;1862;p184"/>
          <p:cNvSpPr txBox="1"/>
          <p:nvPr/>
        </p:nvSpPr>
        <p:spPr>
          <a:xfrm>
            <a:off x="395950" y="422645"/>
            <a:ext cx="41313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Looping Through Dictionaries</a:t>
            </a:r>
            <a:endParaRPr sz="2300" b="1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863" name="Google Shape;1863;p184"/>
          <p:cNvSpPr txBox="1"/>
          <p:nvPr/>
        </p:nvSpPr>
        <p:spPr>
          <a:xfrm>
            <a:off x="319750" y="3114488"/>
            <a:ext cx="41313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60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to loop through a dictionary and print keys and their corresponding values."</a:t>
            </a:r>
            <a:endParaRPr sz="15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864" name="Google Shape;1864;p18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185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870" name="Google Shape;1870;p18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1" name="Google Shape;1871;p185"/>
          <p:cNvSpPr txBox="1"/>
          <p:nvPr/>
        </p:nvSpPr>
        <p:spPr>
          <a:xfrm>
            <a:off x="231175" y="886350"/>
            <a:ext cx="7890000" cy="29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Looping Through </a:t>
            </a: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Dictionaries </a:t>
            </a: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example</a:t>
            </a: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person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{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"name"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"Alice"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"age"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30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}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key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value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person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.</a:t>
            </a:r>
            <a:r>
              <a:rPr lang="en-GB" sz="1500">
                <a:solidFill>
                  <a:srgbClr val="57200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items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():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{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key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}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{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value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}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872" name="Google Shape;1872;p185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186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78" name="Google Shape;1878;p186"/>
          <p:cNvSpPr/>
          <p:nvPr/>
        </p:nvSpPr>
        <p:spPr>
          <a:xfrm>
            <a:off x="4724550" y="524600"/>
            <a:ext cx="3900600" cy="192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79" name="Google Shape;1879;p186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880" name="Google Shape;1880;p186"/>
          <p:cNvSpPr txBox="1"/>
          <p:nvPr/>
        </p:nvSpPr>
        <p:spPr>
          <a:xfrm>
            <a:off x="395950" y="9717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enumerate() function adds a counter to an iterable, returning both the index and the value during iteration.</a:t>
            </a:r>
            <a:endParaRPr sz="15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881" name="Google Shape;1881;p186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882" name="Google Shape;1882;p186"/>
          <p:cNvSpPr txBox="1"/>
          <p:nvPr/>
        </p:nvSpPr>
        <p:spPr>
          <a:xfrm>
            <a:off x="4984000" y="1082875"/>
            <a:ext cx="3641100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index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value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3000A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enumerate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iterable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code to access index and value</a:t>
            </a:r>
            <a:endParaRPr i="1">
              <a:solidFill>
                <a:srgbClr val="A0500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883" name="Google Shape;1883;p186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884" name="Google Shape;1884;p18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186"/>
          <p:cNvSpPr txBox="1"/>
          <p:nvPr/>
        </p:nvSpPr>
        <p:spPr>
          <a:xfrm>
            <a:off x="395950" y="422645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Using Enumerate in Loops</a:t>
            </a:r>
            <a:endParaRPr sz="2300" b="1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886" name="Google Shape;1886;p186"/>
          <p:cNvSpPr txBox="1"/>
          <p:nvPr/>
        </p:nvSpPr>
        <p:spPr>
          <a:xfrm>
            <a:off x="319750" y="3114488"/>
            <a:ext cx="4131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60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using enumerate to iterate through a list with index."</a:t>
            </a:r>
            <a:endParaRPr sz="15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887" name="Google Shape;1887;p18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187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893" name="Google Shape;1893;p18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p187"/>
          <p:cNvSpPr txBox="1"/>
          <p:nvPr/>
        </p:nvSpPr>
        <p:spPr>
          <a:xfrm>
            <a:off x="231175" y="886350"/>
            <a:ext cx="7890000" cy="29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</a:t>
            </a: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enumerate() function in loops </a:t>
            </a: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example</a:t>
            </a: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fruits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[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"apple"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"banana"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"cherry"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index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fruit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enumerate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fruits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index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fruit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895" name="Google Shape;1895;p187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88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01" name="Google Shape;1901;p188"/>
          <p:cNvSpPr/>
          <p:nvPr/>
        </p:nvSpPr>
        <p:spPr>
          <a:xfrm>
            <a:off x="4724550" y="524600"/>
            <a:ext cx="39006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02" name="Google Shape;1902;p188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903" name="Google Shape;1903;p188"/>
          <p:cNvSpPr txBox="1"/>
          <p:nvPr/>
        </p:nvSpPr>
        <p:spPr>
          <a:xfrm>
            <a:off x="395950" y="9717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zip() function combines multiple iterables, allowing parallel iteration over them.</a:t>
            </a:r>
            <a:endParaRPr sz="15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904" name="Google Shape;1904;p188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905" name="Google Shape;1905;p188"/>
          <p:cNvSpPr txBox="1"/>
          <p:nvPr/>
        </p:nvSpPr>
        <p:spPr>
          <a:xfrm>
            <a:off x="4984000" y="1082875"/>
            <a:ext cx="3641100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item1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item2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3000A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zip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iterable1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iterable2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code to access items</a:t>
            </a:r>
            <a:endParaRPr i="1">
              <a:solidFill>
                <a:srgbClr val="A0500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906" name="Google Shape;1906;p188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907" name="Google Shape;1907;p18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8" name="Google Shape;1908;p188"/>
          <p:cNvSpPr txBox="1"/>
          <p:nvPr/>
        </p:nvSpPr>
        <p:spPr>
          <a:xfrm>
            <a:off x="395950" y="422645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Using </a:t>
            </a:r>
            <a:r>
              <a:rPr lang="en-GB" sz="2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zip()</a:t>
            </a:r>
            <a:r>
              <a:rPr lang="en-GB" sz="23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in Loops</a:t>
            </a:r>
            <a:endParaRPr sz="2300" b="1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909" name="Google Shape;1909;p188"/>
          <p:cNvSpPr txBox="1"/>
          <p:nvPr/>
        </p:nvSpPr>
        <p:spPr>
          <a:xfrm>
            <a:off x="319750" y="3114488"/>
            <a:ext cx="4131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60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that uses zip to iterate through two lists simultaneously."</a:t>
            </a:r>
            <a:endParaRPr sz="15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910" name="Google Shape;1910;p18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189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916" name="Google Shape;1916;p18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p189"/>
          <p:cNvSpPr txBox="1"/>
          <p:nvPr/>
        </p:nvSpPr>
        <p:spPr>
          <a:xfrm>
            <a:off x="231175" y="886350"/>
            <a:ext cx="7890000" cy="29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Zip in loops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names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[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"Alice"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"Bob"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"Charlie"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ages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[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25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30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35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name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zip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names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ages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{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name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}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is 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{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}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years old."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918" name="Google Shape;1918;p189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190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4" name="Google Shape;1924;p190"/>
          <p:cNvSpPr/>
          <p:nvPr/>
        </p:nvSpPr>
        <p:spPr>
          <a:xfrm>
            <a:off x="4724550" y="524600"/>
            <a:ext cx="3900600" cy="15099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5" name="Google Shape;1925;p190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926" name="Google Shape;1926;p190"/>
          <p:cNvSpPr txBox="1"/>
          <p:nvPr/>
        </p:nvSpPr>
        <p:spPr>
          <a:xfrm>
            <a:off x="395950" y="9717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An infinite loop continues indefinitely unless a break statement is used or an external interruption occurs.</a:t>
            </a:r>
            <a:endParaRPr sz="15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927" name="Google Shape;1927;p190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928" name="Google Shape;1928;p190"/>
          <p:cNvSpPr txBox="1"/>
          <p:nvPr/>
        </p:nvSpPr>
        <p:spPr>
          <a:xfrm>
            <a:off x="4984000" y="1082875"/>
            <a:ext cx="3641100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while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True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code to execute</a:t>
            </a:r>
            <a:endParaRPr i="1">
              <a:solidFill>
                <a:srgbClr val="A0500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929" name="Google Shape;1929;p190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930" name="Google Shape;1930;p19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p190"/>
          <p:cNvSpPr txBox="1"/>
          <p:nvPr/>
        </p:nvSpPr>
        <p:spPr>
          <a:xfrm>
            <a:off x="395950" y="422645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Using Infinite Loops</a:t>
            </a:r>
            <a:endParaRPr sz="2300" b="1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932" name="Google Shape;1932;p190"/>
          <p:cNvSpPr txBox="1"/>
          <p:nvPr/>
        </p:nvSpPr>
        <p:spPr>
          <a:xfrm>
            <a:off x="319750" y="3114488"/>
            <a:ext cx="41313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60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that demonstrates an infinite loop that can be exited with a break statement."</a:t>
            </a:r>
            <a:endParaRPr sz="15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933" name="Google Shape;1933;p19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191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939" name="Google Shape;1939;p19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0" name="Google Shape;1940;p191"/>
          <p:cNvSpPr txBox="1"/>
          <p:nvPr/>
        </p:nvSpPr>
        <p:spPr>
          <a:xfrm>
            <a:off x="231175" y="886350"/>
            <a:ext cx="7890000" cy="29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Infinite loops example</a:t>
            </a: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while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True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response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input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"Type 'exit' to leave: 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response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'exit'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   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break</a:t>
            </a: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700080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941" name="Google Shape;1941;p191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92"/>
          <p:cNvSpPr txBox="1"/>
          <p:nvPr>
            <p:ph type="sldNum" idx="12"/>
          </p:nvPr>
        </p:nvSpPr>
        <p:spPr>
          <a:xfrm>
            <a:off x="8784783" y="92325"/>
            <a:ext cx="275874" cy="39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lvetica Neue" panose="020B0604020202020204"/>
              <a:buNone/>
            </a:pPr>
            <a:fld id="{00000000-1234-1234-1234-123412341234}" type="slidenum">
              <a:rPr lang="en-GB" sz="2100" b="1" baseline="30000">
                <a:solidFill>
                  <a:schemeClr val="accen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lang="en-GB" sz="2100" b="1" baseline="30000">
              <a:solidFill>
                <a:schemeClr val="accent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1947" name="Google Shape;1947;p192" descr="Picture Placeholder 2"/>
          <p:cNvPicPr preferRelativeResize="0"/>
          <p:nvPr>
            <p:ph type="pic" idx="2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8" name="Google Shape;1948;p192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FFFFF">
              <a:alpha val="92941"/>
            </a:srgbClr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 panose="020B0604020202020204"/>
              <a:buNone/>
            </a:pPr>
            <a:endParaRPr sz="1400" b="0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949" name="Google Shape;1949;p192"/>
          <p:cNvSpPr txBox="1"/>
          <p:nvPr/>
        </p:nvSpPr>
        <p:spPr>
          <a:xfrm>
            <a:off x="2727548" y="1853111"/>
            <a:ext cx="36888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Helvetica Neue" panose="020B0604020202020204"/>
              <a:buNone/>
            </a:pPr>
            <a:r>
              <a:rPr lang="en-GB" sz="5600" b="1" i="0" u="none" strike="noStrike" cap="none">
                <a:solidFill>
                  <a:srgbClr val="98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Thank you</a:t>
            </a:r>
            <a:endParaRPr sz="1700">
              <a:solidFill>
                <a:srgbClr val="980000"/>
              </a:solidFill>
            </a:endParaRPr>
          </a:p>
        </p:txBody>
      </p:sp>
      <p:sp>
        <p:nvSpPr>
          <p:cNvPr id="1950" name="Google Shape;1950;p192"/>
          <p:cNvSpPr txBox="1"/>
          <p:nvPr/>
        </p:nvSpPr>
        <p:spPr>
          <a:xfrm>
            <a:off x="3050826" y="2913299"/>
            <a:ext cx="2854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elvetica Neue" panose="020B0604020202020204"/>
              <a:buNone/>
            </a:pPr>
            <a:r>
              <a:rPr lang="en-GB" sz="2000" b="1" i="0" u="none" strike="noStrike" cap="none">
                <a:solidFill>
                  <a:srgbClr val="98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For your attention</a:t>
            </a:r>
            <a:endParaRPr sz="1700">
              <a:solidFill>
                <a:srgbClr val="980000"/>
              </a:solidFill>
            </a:endParaRPr>
          </a:p>
        </p:txBody>
      </p:sp>
      <p:sp>
        <p:nvSpPr>
          <p:cNvPr id="1951" name="Google Shape;1951;p192"/>
          <p:cNvSpPr/>
          <p:nvPr/>
        </p:nvSpPr>
        <p:spPr>
          <a:xfrm>
            <a:off x="1728638" y="2101943"/>
            <a:ext cx="373518" cy="1143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1681"/>
                </a:lnTo>
                <a:cubicBezTo>
                  <a:pt x="16457" y="1729"/>
                  <a:pt x="13886" y="2532"/>
                  <a:pt x="13886" y="4088"/>
                </a:cubicBezTo>
                <a:lnTo>
                  <a:pt x="13886" y="7656"/>
                </a:lnTo>
                <a:cubicBezTo>
                  <a:pt x="13886" y="9389"/>
                  <a:pt x="11393" y="10413"/>
                  <a:pt x="6406" y="10727"/>
                </a:cubicBezTo>
                <a:lnTo>
                  <a:pt x="6406" y="10873"/>
                </a:lnTo>
                <a:cubicBezTo>
                  <a:pt x="11393" y="11187"/>
                  <a:pt x="13886" y="12211"/>
                  <a:pt x="13886" y="13944"/>
                </a:cubicBezTo>
                <a:lnTo>
                  <a:pt x="13886" y="17536"/>
                </a:lnTo>
                <a:cubicBezTo>
                  <a:pt x="13886" y="18359"/>
                  <a:pt x="14540" y="18955"/>
                  <a:pt x="15848" y="19326"/>
                </a:cubicBezTo>
                <a:cubicBezTo>
                  <a:pt x="17156" y="19697"/>
                  <a:pt x="19073" y="19891"/>
                  <a:pt x="21600" y="19907"/>
                </a:cubicBezTo>
                <a:lnTo>
                  <a:pt x="21600" y="21600"/>
                </a:lnTo>
                <a:cubicBezTo>
                  <a:pt x="17352" y="21584"/>
                  <a:pt x="14065" y="21233"/>
                  <a:pt x="11739" y="20548"/>
                </a:cubicBezTo>
                <a:cubicBezTo>
                  <a:pt x="9414" y="19862"/>
                  <a:pt x="8251" y="18899"/>
                  <a:pt x="8251" y="17657"/>
                </a:cubicBezTo>
                <a:lnTo>
                  <a:pt x="8251" y="13993"/>
                </a:lnTo>
                <a:cubicBezTo>
                  <a:pt x="8251" y="13154"/>
                  <a:pt x="7547" y="12556"/>
                  <a:pt x="6138" y="12197"/>
                </a:cubicBezTo>
                <a:cubicBezTo>
                  <a:pt x="4729" y="11838"/>
                  <a:pt x="2683" y="11659"/>
                  <a:pt x="0" y="11659"/>
                </a:cubicBezTo>
                <a:lnTo>
                  <a:pt x="0" y="9953"/>
                </a:lnTo>
                <a:cubicBezTo>
                  <a:pt x="2907" y="9937"/>
                  <a:pt x="5009" y="9744"/>
                  <a:pt x="6306" y="9373"/>
                </a:cubicBezTo>
                <a:cubicBezTo>
                  <a:pt x="7602" y="9002"/>
                  <a:pt x="8251" y="8430"/>
                  <a:pt x="8251" y="7656"/>
                </a:cubicBezTo>
                <a:lnTo>
                  <a:pt x="8251" y="3955"/>
                </a:lnTo>
                <a:cubicBezTo>
                  <a:pt x="8251" y="2705"/>
                  <a:pt x="9458" y="1733"/>
                  <a:pt x="11873" y="1040"/>
                </a:cubicBezTo>
                <a:cubicBezTo>
                  <a:pt x="14288" y="347"/>
                  <a:pt x="17530" y="0"/>
                  <a:pt x="21600" y="0"/>
                </a:cubicBezTo>
                <a:close/>
              </a:path>
            </a:pathLst>
          </a:custGeom>
          <a:solidFill>
            <a:srgbClr val="232A4E">
              <a:alpha val="9803"/>
            </a:srgbClr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 panose="020B0604020202020204"/>
              <a:buNone/>
            </a:pPr>
            <a:endParaRPr sz="2000" b="0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952" name="Google Shape;1952;p192"/>
          <p:cNvSpPr/>
          <p:nvPr/>
        </p:nvSpPr>
        <p:spPr>
          <a:xfrm flipH="1">
            <a:off x="7041845" y="2101943"/>
            <a:ext cx="373518" cy="1143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1681"/>
                </a:lnTo>
                <a:cubicBezTo>
                  <a:pt x="16457" y="1729"/>
                  <a:pt x="13886" y="2532"/>
                  <a:pt x="13886" y="4088"/>
                </a:cubicBezTo>
                <a:lnTo>
                  <a:pt x="13886" y="7656"/>
                </a:lnTo>
                <a:cubicBezTo>
                  <a:pt x="13886" y="9389"/>
                  <a:pt x="11393" y="10413"/>
                  <a:pt x="6406" y="10727"/>
                </a:cubicBezTo>
                <a:lnTo>
                  <a:pt x="6406" y="10873"/>
                </a:lnTo>
                <a:cubicBezTo>
                  <a:pt x="11393" y="11187"/>
                  <a:pt x="13886" y="12211"/>
                  <a:pt x="13886" y="13944"/>
                </a:cubicBezTo>
                <a:lnTo>
                  <a:pt x="13886" y="17536"/>
                </a:lnTo>
                <a:cubicBezTo>
                  <a:pt x="13886" y="18359"/>
                  <a:pt x="14540" y="18955"/>
                  <a:pt x="15848" y="19326"/>
                </a:cubicBezTo>
                <a:cubicBezTo>
                  <a:pt x="17156" y="19697"/>
                  <a:pt x="19073" y="19891"/>
                  <a:pt x="21600" y="19907"/>
                </a:cubicBezTo>
                <a:lnTo>
                  <a:pt x="21600" y="21600"/>
                </a:lnTo>
                <a:cubicBezTo>
                  <a:pt x="17352" y="21584"/>
                  <a:pt x="14065" y="21233"/>
                  <a:pt x="11739" y="20548"/>
                </a:cubicBezTo>
                <a:cubicBezTo>
                  <a:pt x="9414" y="19862"/>
                  <a:pt x="8251" y="18899"/>
                  <a:pt x="8251" y="17657"/>
                </a:cubicBezTo>
                <a:lnTo>
                  <a:pt x="8251" y="13993"/>
                </a:lnTo>
                <a:cubicBezTo>
                  <a:pt x="8251" y="13154"/>
                  <a:pt x="7547" y="12556"/>
                  <a:pt x="6138" y="12197"/>
                </a:cubicBezTo>
                <a:cubicBezTo>
                  <a:pt x="4729" y="11838"/>
                  <a:pt x="2683" y="11659"/>
                  <a:pt x="0" y="11659"/>
                </a:cubicBezTo>
                <a:lnTo>
                  <a:pt x="0" y="9953"/>
                </a:lnTo>
                <a:cubicBezTo>
                  <a:pt x="2907" y="9937"/>
                  <a:pt x="5009" y="9744"/>
                  <a:pt x="6306" y="9373"/>
                </a:cubicBezTo>
                <a:cubicBezTo>
                  <a:pt x="7602" y="9002"/>
                  <a:pt x="8251" y="8430"/>
                  <a:pt x="8251" y="7656"/>
                </a:cubicBezTo>
                <a:lnTo>
                  <a:pt x="8251" y="3955"/>
                </a:lnTo>
                <a:cubicBezTo>
                  <a:pt x="8251" y="2705"/>
                  <a:pt x="9458" y="1733"/>
                  <a:pt x="11873" y="1040"/>
                </a:cubicBezTo>
                <a:cubicBezTo>
                  <a:pt x="14288" y="347"/>
                  <a:pt x="17530" y="0"/>
                  <a:pt x="21600" y="0"/>
                </a:cubicBezTo>
                <a:close/>
              </a:path>
            </a:pathLst>
          </a:custGeom>
          <a:solidFill>
            <a:srgbClr val="232A4E">
              <a:alpha val="9803"/>
            </a:srgbClr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 panose="020B0604020202020204"/>
              <a:buNone/>
            </a:pPr>
            <a:endParaRPr sz="2000" b="0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8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9" name="Google Shape;519;p68"/>
          <p:cNvSpPr/>
          <p:nvPr/>
        </p:nvSpPr>
        <p:spPr>
          <a:xfrm>
            <a:off x="4724550" y="524589"/>
            <a:ext cx="3900600" cy="11340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0" name="Google Shape;520;p68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521" name="Google Shape;521;p68"/>
          <p:cNvSpPr txBox="1"/>
          <p:nvPr/>
        </p:nvSpPr>
        <p:spPr>
          <a:xfrm>
            <a:off x="395950" y="97207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float in Python represents a number with a decimal point, defined as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float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in typing.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522" name="Google Shape;522;p68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523" name="Google Shape;523;p68"/>
          <p:cNvSpPr txBox="1"/>
          <p:nvPr/>
        </p:nvSpPr>
        <p:spPr>
          <a:xfrm>
            <a:off x="4984002" y="1082863"/>
            <a:ext cx="3305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height:</a:t>
            </a:r>
            <a:r>
              <a:rPr lang="en-GB" b="1">
                <a:solidFill>
                  <a:srgbClr val="00448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GB" b="1">
                <a:solidFill>
                  <a:schemeClr val="accent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float</a:t>
            </a:r>
            <a:r>
              <a:rPr lang="en-GB" b="1">
                <a:solidFill>
                  <a:srgbClr val="00448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=</a:t>
            </a:r>
            <a:r>
              <a:rPr lang="en-GB" b="1">
                <a:solidFill>
                  <a:srgbClr val="00448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5.9</a:t>
            </a:r>
            <a:endParaRPr b="1">
              <a:solidFill>
                <a:schemeClr val="accent2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24" name="Google Shape;524;p68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25" name="Google Shape;525;p6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8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Float (float</a:t>
            </a: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)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527" name="Google Shape;527;p68"/>
          <p:cNvSpPr txBox="1"/>
          <p:nvPr/>
        </p:nvSpPr>
        <p:spPr>
          <a:xfrm>
            <a:off x="319750" y="3114488"/>
            <a:ext cx="4131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demonstrating the use of the float type, showing examples with positive and negative decimal numbers."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9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33" name="Google Shape;533;p6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9"/>
          <p:cNvSpPr txBox="1"/>
          <p:nvPr/>
        </p:nvSpPr>
        <p:spPr>
          <a:xfrm>
            <a:off x="165350" y="838853"/>
            <a:ext cx="57756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Float example</a:t>
            </a: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height:</a:t>
            </a:r>
            <a:r>
              <a:rPr lang="en-GB" sz="1500" b="1">
                <a:solidFill>
                  <a:srgbClr val="999999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rgbClr val="FF98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float</a:t>
            </a:r>
            <a:r>
              <a:rPr lang="en-GB" sz="1500" b="1">
                <a:solidFill>
                  <a:srgbClr val="999999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5.9</a:t>
            </a:r>
            <a:endParaRPr sz="1500" b="1">
              <a:solidFill>
                <a:schemeClr val="accent2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weight:</a:t>
            </a:r>
            <a:r>
              <a:rPr lang="en-GB" sz="1500" b="1">
                <a:solidFill>
                  <a:srgbClr val="999999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rgbClr val="FF98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float</a:t>
            </a:r>
            <a:r>
              <a:rPr lang="en-GB" sz="1500" b="1">
                <a:solidFill>
                  <a:srgbClr val="999999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70.5</a:t>
            </a:r>
            <a:endParaRPr sz="1500" b="1">
              <a:solidFill>
                <a:schemeClr val="accent2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999999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FF98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"Height:"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height)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FF98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"Weight:"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weight)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35" name="Google Shape;535;p69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0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1" name="Google Shape;541;p70"/>
          <p:cNvSpPr/>
          <p:nvPr/>
        </p:nvSpPr>
        <p:spPr>
          <a:xfrm>
            <a:off x="4724550" y="524589"/>
            <a:ext cx="3900600" cy="11340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2" name="Google Shape;542;p70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543" name="Google Shape;543;p70"/>
          <p:cNvSpPr txBox="1"/>
          <p:nvPr/>
        </p:nvSpPr>
        <p:spPr>
          <a:xfrm>
            <a:off x="395950" y="972075"/>
            <a:ext cx="3900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string in Python is a sequence of characters, defined as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str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in typing.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544" name="Google Shape;544;p70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545" name="Google Shape;545;p70"/>
          <p:cNvSpPr txBox="1"/>
          <p:nvPr/>
        </p:nvSpPr>
        <p:spPr>
          <a:xfrm>
            <a:off x="4984002" y="1082863"/>
            <a:ext cx="3305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name:</a:t>
            </a:r>
            <a:r>
              <a:rPr lang="en-GB" b="1">
                <a:solidFill>
                  <a:srgbClr val="00448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GB" b="1">
                <a:solidFill>
                  <a:schemeClr val="accent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str</a:t>
            </a:r>
            <a:r>
              <a:rPr lang="en-GB" b="1">
                <a:solidFill>
                  <a:srgbClr val="00448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=</a:t>
            </a:r>
            <a:r>
              <a:rPr lang="en-GB" b="1">
                <a:solidFill>
                  <a:srgbClr val="00448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GB" b="1">
                <a:solidFill>
                  <a:srgbClr val="008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"Alice"</a:t>
            </a:r>
            <a:endParaRPr b="1">
              <a:solidFill>
                <a:srgbClr val="00800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46" name="Google Shape;546;p70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47" name="Google Shape;547;p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70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String (str)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549" name="Google Shape;549;p70"/>
          <p:cNvSpPr txBox="1"/>
          <p:nvPr/>
        </p:nvSpPr>
        <p:spPr>
          <a:xfrm>
            <a:off x="319750" y="3114488"/>
            <a:ext cx="4131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that demonstrates the use of the str type, showing examples with names and sentences."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1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55" name="Google Shape;555;p7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71"/>
          <p:cNvSpPr txBox="1"/>
          <p:nvPr/>
        </p:nvSpPr>
        <p:spPr>
          <a:xfrm>
            <a:off x="165350" y="838850"/>
            <a:ext cx="7050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String example</a:t>
            </a: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name:</a:t>
            </a:r>
            <a:r>
              <a:rPr lang="en-GB" sz="1500" b="1">
                <a:solidFill>
                  <a:srgbClr val="999999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</a:t>
            </a:r>
            <a:r>
              <a:rPr lang="en-GB" sz="1500" b="1">
                <a:solidFill>
                  <a:srgbClr val="999999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1500" b="1">
                <a:solidFill>
                  <a:srgbClr val="999999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"Alice"</a:t>
            </a:r>
            <a:endParaRPr sz="1500" b="1">
              <a:solidFill>
                <a:srgbClr val="008000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greeting:</a:t>
            </a:r>
            <a:r>
              <a:rPr lang="en-GB" sz="1500" b="1">
                <a:solidFill>
                  <a:srgbClr val="999999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</a:t>
            </a:r>
            <a:r>
              <a:rPr lang="en-GB" sz="1500" b="1">
                <a:solidFill>
                  <a:srgbClr val="999999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1500" b="1">
                <a:solidFill>
                  <a:srgbClr val="999999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"Hello, world!"</a:t>
            </a:r>
            <a:endParaRPr sz="1500" b="1">
              <a:solidFill>
                <a:srgbClr val="008000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999999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("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Name:"</a:t>
            </a:r>
            <a:r>
              <a:rPr lang="en-GB" sz="1500" b="1">
                <a:solidFill>
                  <a:srgbClr val="0D0D0D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name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"Greeting:"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greeting)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57" name="Google Shape;557;p71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2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63" name="Google Shape;563;p72"/>
          <p:cNvSpPr/>
          <p:nvPr/>
        </p:nvSpPr>
        <p:spPr>
          <a:xfrm>
            <a:off x="4724550" y="524589"/>
            <a:ext cx="3900600" cy="11340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64" name="Google Shape;564;p72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565" name="Google Shape;565;p72"/>
          <p:cNvSpPr txBox="1"/>
          <p:nvPr/>
        </p:nvSpPr>
        <p:spPr>
          <a:xfrm>
            <a:off x="395950" y="97207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boolean in Python represents a truth value, defined as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bool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in typing, with possible values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True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or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False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566" name="Google Shape;566;p72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567" name="Google Shape;567;p72"/>
          <p:cNvSpPr txBox="1"/>
          <p:nvPr/>
        </p:nvSpPr>
        <p:spPr>
          <a:xfrm>
            <a:off x="4984002" y="1082863"/>
            <a:ext cx="3305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is_student:</a:t>
            </a:r>
            <a:r>
              <a:rPr lang="en-GB" b="1">
                <a:solidFill>
                  <a:srgbClr val="00448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GB" b="1">
                <a:solidFill>
                  <a:schemeClr val="accent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bool 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=</a:t>
            </a:r>
            <a:r>
              <a:rPr lang="en-GB" b="1">
                <a:solidFill>
                  <a:srgbClr val="00448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True</a:t>
            </a:r>
            <a:endParaRPr b="1">
              <a:solidFill>
                <a:srgbClr val="00448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68" name="Google Shape;568;p72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69" name="Google Shape;569;p7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72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Boolean (bool)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571" name="Google Shape;571;p72"/>
          <p:cNvSpPr txBox="1"/>
          <p:nvPr/>
        </p:nvSpPr>
        <p:spPr>
          <a:xfrm>
            <a:off x="319750" y="3114488"/>
            <a:ext cx="4131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demonstrating the use of the bool type with examples showing true and false conditions."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3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77" name="Google Shape;577;p7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73"/>
          <p:cNvSpPr txBox="1"/>
          <p:nvPr/>
        </p:nvSpPr>
        <p:spPr>
          <a:xfrm>
            <a:off x="165350" y="838850"/>
            <a:ext cx="65223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Boolean example</a:t>
            </a: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is_student:</a:t>
            </a:r>
            <a:r>
              <a:rPr lang="en-GB" sz="1500" b="1">
                <a:solidFill>
                  <a:srgbClr val="999999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rgbClr val="FF98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bool</a:t>
            </a:r>
            <a:r>
              <a:rPr lang="en-GB" sz="1500" b="1">
                <a:solidFill>
                  <a:srgbClr val="999999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1500" b="1">
                <a:solidFill>
                  <a:srgbClr val="999999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True</a:t>
            </a: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is_employed:</a:t>
            </a:r>
            <a:r>
              <a:rPr lang="en-GB" sz="1500" b="1">
                <a:solidFill>
                  <a:srgbClr val="999999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rgbClr val="FF98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bool</a:t>
            </a:r>
            <a:r>
              <a:rPr lang="en-GB" sz="1500" b="1">
                <a:solidFill>
                  <a:srgbClr val="999999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1500" b="1">
                <a:solidFill>
                  <a:srgbClr val="999999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False</a:t>
            </a: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999999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FF98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"Is student:"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is_student)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FF98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"Is employed:"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is_employed)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579" name="Google Shape;579;p73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6"/>
          <p:cNvSpPr txBox="1"/>
          <p:nvPr/>
        </p:nvSpPr>
        <p:spPr>
          <a:xfrm>
            <a:off x="661425" y="1399625"/>
            <a:ext cx="36579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What is a computer?</a:t>
            </a:r>
            <a:endParaRPr sz="2200"/>
          </a:p>
        </p:txBody>
      </p:sp>
      <p:sp>
        <p:nvSpPr>
          <p:cNvPr id="331" name="Google Shape;331;p56"/>
          <p:cNvSpPr txBox="1"/>
          <p:nvPr/>
        </p:nvSpPr>
        <p:spPr>
          <a:xfrm>
            <a:off x="714180" y="2002634"/>
            <a:ext cx="36579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computer is an electronic device that processes data, executes instructions, and performs calculations to solve problems and accomplish tasks.</a:t>
            </a:r>
            <a:endParaRPr sz="2700"/>
          </a:p>
        </p:txBody>
      </p:sp>
      <p:pic>
        <p:nvPicPr>
          <p:cNvPr id="332" name="Google Shape;332;p56"/>
          <p:cNvPicPr preferRelativeResize="0"/>
          <p:nvPr/>
        </p:nvPicPr>
        <p:blipFill rotWithShape="1">
          <a:blip r:embed="rId1"/>
          <a:srcRect l="-828" r="-4015"/>
          <a:stretch>
            <a:fillRect/>
          </a:stretch>
        </p:blipFill>
        <p:spPr>
          <a:xfrm>
            <a:off x="4477475" y="1115772"/>
            <a:ext cx="4481700" cy="2757353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6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34" name="Google Shape;334;p5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4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85" name="Google Shape;585;p74"/>
          <p:cNvSpPr/>
          <p:nvPr/>
        </p:nvSpPr>
        <p:spPr>
          <a:xfrm>
            <a:off x="4724550" y="524589"/>
            <a:ext cx="3900600" cy="11340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86" name="Google Shape;586;p74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587" name="Google Shape;587;p74"/>
          <p:cNvSpPr txBox="1"/>
          <p:nvPr/>
        </p:nvSpPr>
        <p:spPr>
          <a:xfrm>
            <a:off x="395950" y="97207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list in Python is an ordered, mutable collection of items, defined as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list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[type]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in typing.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588" name="Google Shape;588;p74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589" name="Google Shape;589;p74"/>
          <p:cNvSpPr txBox="1"/>
          <p:nvPr/>
        </p:nvSpPr>
        <p:spPr>
          <a:xfrm>
            <a:off x="4984002" y="1082863"/>
            <a:ext cx="3305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scores:</a:t>
            </a:r>
            <a:r>
              <a:rPr lang="en-GB" b="1">
                <a:solidFill>
                  <a:srgbClr val="00448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list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[</a:t>
            </a:r>
            <a:r>
              <a:rPr lang="en-GB" b="1">
                <a:solidFill>
                  <a:schemeClr val="accent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int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] = [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85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90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75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]</a:t>
            </a:r>
            <a:endParaRPr b="1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590" name="Google Shape;590;p74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91" name="Google Shape;591;p7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4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list</a:t>
            </a: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(list)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593" name="Google Shape;593;p74"/>
          <p:cNvSpPr txBox="1"/>
          <p:nvPr/>
        </p:nvSpPr>
        <p:spPr>
          <a:xfrm>
            <a:off x="319750" y="3114488"/>
            <a:ext cx="4131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demonstrating the use of the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list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type, showing examples of integer and string lists."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594" name="Google Shape;594;p74"/>
          <p:cNvPicPr preferRelativeResize="0"/>
          <p:nvPr/>
        </p:nvPicPr>
        <p:blipFill rotWithShape="1">
          <a:blip r:embed="rId2"/>
          <a:srcRect l="2887" t="21485" r="1491" b="3859"/>
          <a:stretch>
            <a:fillRect/>
          </a:stretch>
        </p:blipFill>
        <p:spPr>
          <a:xfrm>
            <a:off x="4532825" y="2025250"/>
            <a:ext cx="4885974" cy="22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5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00" name="Google Shape;600;p7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75"/>
          <p:cNvSpPr txBox="1"/>
          <p:nvPr/>
        </p:nvSpPr>
        <p:spPr>
          <a:xfrm>
            <a:off x="165350" y="838850"/>
            <a:ext cx="6672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</a:t>
            </a: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list</a:t>
            </a: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example</a:t>
            </a: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names:</a:t>
            </a:r>
            <a:r>
              <a:rPr lang="en-GB" sz="1500" b="1">
                <a:solidFill>
                  <a:srgbClr val="999999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rgbClr val="FF98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list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1500" b="1">
                <a:solidFill>
                  <a:schemeClr val="accent4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= [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"Alice"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1500" b="1">
                <a:solidFill>
                  <a:srgbClr val="999999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"Bob"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1500" b="1">
                <a:solidFill>
                  <a:srgbClr val="999999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"Charlie"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scores: </a:t>
            </a:r>
            <a:r>
              <a:rPr lang="en-GB" sz="1500" b="1">
                <a:solidFill>
                  <a:srgbClr val="FF98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list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1500" b="1">
                <a:solidFill>
                  <a:schemeClr val="accent4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= [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85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1500" b="1">
                <a:solidFill>
                  <a:srgbClr val="999999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90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1500" b="1">
                <a:solidFill>
                  <a:srgbClr val="999999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75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999999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FF98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"Names:"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names)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FF98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"Scores:"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scores)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602" name="Google Shape;602;p75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6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08" name="Google Shape;608;p76"/>
          <p:cNvSpPr/>
          <p:nvPr/>
        </p:nvSpPr>
        <p:spPr>
          <a:xfrm>
            <a:off x="4724550" y="524589"/>
            <a:ext cx="3900600" cy="11340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09" name="Google Shape;609;p76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10" name="Google Shape;610;p76"/>
          <p:cNvSpPr txBox="1"/>
          <p:nvPr/>
        </p:nvSpPr>
        <p:spPr>
          <a:xfrm>
            <a:off x="395950" y="97207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tuple in Python is an ordered, immutable collection of items, defined as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Tuple[type1, type2, ...]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in typing.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11" name="Google Shape;611;p76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612" name="Google Shape;612;p76"/>
          <p:cNvSpPr txBox="1"/>
          <p:nvPr/>
        </p:nvSpPr>
        <p:spPr>
          <a:xfrm>
            <a:off x="4984002" y="1082863"/>
            <a:ext cx="3305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person:</a:t>
            </a:r>
            <a:r>
              <a:rPr lang="en-GB" b="1">
                <a:solidFill>
                  <a:srgbClr val="00448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tuple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[</a:t>
            </a:r>
            <a:r>
              <a:rPr lang="en-GB" b="1">
                <a:solidFill>
                  <a:schemeClr val="accent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str, int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] = (</a:t>
            </a:r>
            <a:r>
              <a:rPr lang="en-GB" b="1">
                <a:solidFill>
                  <a:srgbClr val="008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"Alice"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</a:t>
            </a:r>
            <a:r>
              <a:rPr lang="en-GB" b="1">
                <a:solidFill>
                  <a:srgbClr val="00448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25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)</a:t>
            </a:r>
            <a:endParaRPr b="1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613" name="Google Shape;613;p76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14" name="Google Shape;614;p7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6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Tuple (Tuple)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16" name="Google Shape;616;p76"/>
          <p:cNvSpPr txBox="1"/>
          <p:nvPr/>
        </p:nvSpPr>
        <p:spPr>
          <a:xfrm>
            <a:off x="319750" y="3114488"/>
            <a:ext cx="4131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demonstrating the use of the Tuple type, with examples showing mixed data types."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617" name="Google Shape;617;p76"/>
          <p:cNvPicPr preferRelativeResize="0"/>
          <p:nvPr/>
        </p:nvPicPr>
        <p:blipFill rotWithShape="1">
          <a:blip r:embed="rId2"/>
          <a:srcRect l="3406" t="24428" r="3266" b="11013"/>
          <a:stretch>
            <a:fillRect/>
          </a:stretch>
        </p:blipFill>
        <p:spPr>
          <a:xfrm>
            <a:off x="4447150" y="2180850"/>
            <a:ext cx="4739424" cy="20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7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23" name="Google Shape;623;p7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7"/>
          <p:cNvSpPr txBox="1"/>
          <p:nvPr/>
        </p:nvSpPr>
        <p:spPr>
          <a:xfrm>
            <a:off x="133675" y="816900"/>
            <a:ext cx="6672000" cy="2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Tuple example</a:t>
            </a: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person: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tuple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= 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"Alice"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25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coordinates: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tuple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float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float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= (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40.7128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-74.0060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rgbClr val="999999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FF98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"Person:"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person)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FF98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"Coordinates:"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coordinates)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625" name="Google Shape;625;p77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8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31" name="Google Shape;631;p78"/>
          <p:cNvSpPr/>
          <p:nvPr/>
        </p:nvSpPr>
        <p:spPr>
          <a:xfrm>
            <a:off x="4724550" y="524602"/>
            <a:ext cx="3900600" cy="131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32" name="Google Shape;632;p78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33" name="Google Shape;633;p78"/>
          <p:cNvSpPr txBox="1"/>
          <p:nvPr/>
        </p:nvSpPr>
        <p:spPr>
          <a:xfrm>
            <a:off x="395950" y="97207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dictionary in Python is a collection of key-value pairs, defined as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Dict[key_type, value_type]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in typing.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34" name="Google Shape;634;p78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635" name="Google Shape;635;p78"/>
          <p:cNvSpPr txBox="1"/>
          <p:nvPr/>
        </p:nvSpPr>
        <p:spPr>
          <a:xfrm>
            <a:off x="4984000" y="1082875"/>
            <a:ext cx="34287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student: 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dict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[</a:t>
            </a:r>
            <a:r>
              <a:rPr lang="en-GB" b="1">
                <a:solidFill>
                  <a:schemeClr val="accent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str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</a:t>
            </a:r>
            <a:r>
              <a:rPr lang="en-GB" b="1">
                <a:solidFill>
                  <a:schemeClr val="accent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int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] = {</a:t>
            </a:r>
            <a:r>
              <a:rPr lang="en-GB" b="1">
                <a:solidFill>
                  <a:srgbClr val="008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"Alice"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25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</a:t>
            </a:r>
            <a:r>
              <a:rPr lang="en-GB" b="1">
                <a:solidFill>
                  <a:srgbClr val="008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"Bob"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: 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30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}</a:t>
            </a:r>
            <a:endParaRPr b="1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636" name="Google Shape;636;p78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37" name="Google Shape;637;p7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78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Dictionary (Dict</a:t>
            </a: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)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39" name="Google Shape;639;p78"/>
          <p:cNvSpPr txBox="1"/>
          <p:nvPr/>
        </p:nvSpPr>
        <p:spPr>
          <a:xfrm>
            <a:off x="319750" y="3114488"/>
            <a:ext cx="4131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demonstrating the use of the Dict type, with examples showing student names as keys and ages as values."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640" name="Google Shape;640;p78"/>
          <p:cNvPicPr preferRelativeResize="0"/>
          <p:nvPr/>
        </p:nvPicPr>
        <p:blipFill rotWithShape="1">
          <a:blip r:embed="rId2"/>
          <a:srcRect l="2256" t="19727" r="2514" b="3361"/>
          <a:stretch>
            <a:fillRect/>
          </a:stretch>
        </p:blipFill>
        <p:spPr>
          <a:xfrm>
            <a:off x="4527250" y="2183950"/>
            <a:ext cx="4397325" cy="217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9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46" name="Google Shape;646;p7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79"/>
          <p:cNvSpPr txBox="1"/>
          <p:nvPr/>
        </p:nvSpPr>
        <p:spPr>
          <a:xfrm>
            <a:off x="165350" y="838850"/>
            <a:ext cx="76566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Dictionary example</a:t>
            </a:r>
            <a:endParaRPr sz="1500" b="1">
              <a:solidFill>
                <a:schemeClr val="accent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student_ages: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dict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= {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"Alice"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25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"Bob"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22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scores: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dict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float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= {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"Math"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85.5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"Science"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90.0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"Student Ages:"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student_ages)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"Scores:"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scores)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648" name="Google Shape;648;p79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0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54" name="Google Shape;654;p80"/>
          <p:cNvSpPr/>
          <p:nvPr/>
        </p:nvSpPr>
        <p:spPr>
          <a:xfrm>
            <a:off x="4724550" y="524602"/>
            <a:ext cx="3900600" cy="131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55" name="Google Shape;655;p80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56" name="Google Shape;656;p80"/>
          <p:cNvSpPr txBox="1"/>
          <p:nvPr/>
        </p:nvSpPr>
        <p:spPr>
          <a:xfrm>
            <a:off x="395950" y="97207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list is an ordered collection of elements, created using square brackets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[]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in Python.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57" name="Google Shape;657;p80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658" name="Google Shape;658;p80"/>
          <p:cNvSpPr txBox="1"/>
          <p:nvPr/>
        </p:nvSpPr>
        <p:spPr>
          <a:xfrm>
            <a:off x="4984000" y="1082875"/>
            <a:ext cx="34287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my_list: 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list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[</a:t>
            </a:r>
            <a:r>
              <a:rPr lang="en-GB" b="1">
                <a:solidFill>
                  <a:schemeClr val="accent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type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] = [element1, element2, element3]</a:t>
            </a:r>
            <a:endParaRPr b="1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659" name="Google Shape;659;p80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60" name="Google Shape;660;p8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80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Basic list Creation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62" name="Google Shape;662;p80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a Python list containing three integer elements."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1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68" name="Google Shape;668;p8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1"/>
          <p:cNvSpPr txBox="1"/>
          <p:nvPr/>
        </p:nvSpPr>
        <p:spPr>
          <a:xfrm>
            <a:off x="165350" y="838850"/>
            <a:ext cx="76566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Basic list example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numbers: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list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= [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10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20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30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"Numbers:"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numbers)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999999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670" name="Google Shape;670;p81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2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76" name="Google Shape;676;p82"/>
          <p:cNvSpPr/>
          <p:nvPr/>
        </p:nvSpPr>
        <p:spPr>
          <a:xfrm>
            <a:off x="4724550" y="524602"/>
            <a:ext cx="3900600" cy="131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77" name="Google Shape;677;p82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78" name="Google Shape;678;p82"/>
          <p:cNvSpPr txBox="1"/>
          <p:nvPr/>
        </p:nvSpPr>
        <p:spPr>
          <a:xfrm>
            <a:off x="395950" y="97207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list can store strings as elements, making it ideal for text-based collections.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79" name="Google Shape;679;p82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680" name="Google Shape;680;p82"/>
          <p:cNvSpPr txBox="1"/>
          <p:nvPr/>
        </p:nvSpPr>
        <p:spPr>
          <a:xfrm>
            <a:off x="4863350" y="1105275"/>
            <a:ext cx="34287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names: 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list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[</a:t>
            </a:r>
            <a:r>
              <a:rPr lang="en-GB" b="1">
                <a:solidFill>
                  <a:schemeClr val="accent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str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] = [</a:t>
            </a:r>
            <a:r>
              <a:rPr lang="en-GB" b="1">
                <a:solidFill>
                  <a:srgbClr val="008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"Alice"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</a:t>
            </a:r>
            <a:r>
              <a:rPr lang="en-GB" b="1">
                <a:solidFill>
                  <a:srgbClr val="008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"Bob"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</a:t>
            </a:r>
            <a:r>
              <a:rPr lang="en-GB" b="1">
                <a:solidFill>
                  <a:srgbClr val="008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"Charlie"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]</a:t>
            </a:r>
            <a:endParaRPr b="1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681" name="Google Shape;681;p82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82" name="Google Shape;682;p8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2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list</a:t>
            </a: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of Strings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84" name="Google Shape;684;p82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a Python list containing three string elements representing names."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685" name="Google Shape;685;p82"/>
          <p:cNvPicPr preferRelativeResize="0"/>
          <p:nvPr/>
        </p:nvPicPr>
        <p:blipFill rotWithShape="1">
          <a:blip r:embed="rId2"/>
          <a:srcRect l="14346" r="15017"/>
          <a:stretch>
            <a:fillRect/>
          </a:stretch>
        </p:blipFill>
        <p:spPr>
          <a:xfrm>
            <a:off x="4854700" y="2235750"/>
            <a:ext cx="3640325" cy="20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3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91" name="Google Shape;691;p8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83"/>
          <p:cNvSpPr txBox="1"/>
          <p:nvPr/>
        </p:nvSpPr>
        <p:spPr>
          <a:xfrm>
            <a:off x="165350" y="838850"/>
            <a:ext cx="76566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list of Strings example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names: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list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= [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"Alice"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"Bob"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"Charlie"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"Names:"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names)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693" name="Google Shape;693;p83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7"/>
          <p:cNvSpPr txBox="1"/>
          <p:nvPr/>
        </p:nvSpPr>
        <p:spPr>
          <a:xfrm>
            <a:off x="661425" y="1399625"/>
            <a:ext cx="36579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What is Google Colab?</a:t>
            </a:r>
            <a:endParaRPr sz="2300"/>
          </a:p>
        </p:txBody>
      </p:sp>
      <p:sp>
        <p:nvSpPr>
          <p:cNvPr id="340" name="Google Shape;340;p57"/>
          <p:cNvSpPr txBox="1"/>
          <p:nvPr/>
        </p:nvSpPr>
        <p:spPr>
          <a:xfrm>
            <a:off x="714180" y="2002634"/>
            <a:ext cx="36579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Google Colab is a free cloud-based platform that allows users to write and execute Python code in a browser with Google’s computational resources.</a:t>
            </a:r>
            <a:endParaRPr sz="1500"/>
          </a:p>
        </p:txBody>
      </p:sp>
      <p:pic>
        <p:nvPicPr>
          <p:cNvPr id="341" name="Google Shape;341;p57"/>
          <p:cNvPicPr preferRelativeResize="0"/>
          <p:nvPr/>
        </p:nvPicPr>
        <p:blipFill rotWithShape="1">
          <a:blip r:embed="rId1"/>
          <a:srcRect t="2264" b="1775"/>
          <a:stretch>
            <a:fillRect/>
          </a:stretch>
        </p:blipFill>
        <p:spPr>
          <a:xfrm>
            <a:off x="5217900" y="880125"/>
            <a:ext cx="3525650" cy="33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7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43" name="Google Shape;343;p5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4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99" name="Google Shape;699;p84"/>
          <p:cNvSpPr/>
          <p:nvPr/>
        </p:nvSpPr>
        <p:spPr>
          <a:xfrm>
            <a:off x="4724550" y="524602"/>
            <a:ext cx="3900600" cy="131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00" name="Google Shape;700;p84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701" name="Google Shape;701;p84"/>
          <p:cNvSpPr txBox="1"/>
          <p:nvPr/>
        </p:nvSpPr>
        <p:spPr>
          <a:xfrm>
            <a:off x="395950" y="97207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list can hold different data types together, such as integers, floats, and strings.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702" name="Google Shape;702;p84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703" name="Google Shape;703;p84"/>
          <p:cNvSpPr txBox="1"/>
          <p:nvPr/>
        </p:nvSpPr>
        <p:spPr>
          <a:xfrm>
            <a:off x="4984000" y="1082875"/>
            <a:ext cx="3428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mixed_list: 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list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[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Any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] = [</a:t>
            </a:r>
            <a:r>
              <a:rPr lang="en-GB" b="1">
                <a:solidFill>
                  <a:srgbClr val="008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"Alice"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25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5.9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]</a:t>
            </a:r>
            <a:endParaRPr b="1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704" name="Google Shape;704;p84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05" name="Google Shape;705;p8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84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list</a:t>
            </a: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of Mixed Data Types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707" name="Google Shape;707;p84"/>
          <p:cNvSpPr txBox="1"/>
          <p:nvPr/>
        </p:nvSpPr>
        <p:spPr>
          <a:xfrm>
            <a:off x="319750" y="3114488"/>
            <a:ext cx="4131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a Python list containing elements of different types: a string, an integer, and a float."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708" name="Google Shape;708;p84"/>
          <p:cNvPicPr preferRelativeResize="0"/>
          <p:nvPr/>
        </p:nvPicPr>
        <p:blipFill rotWithShape="1">
          <a:blip r:embed="rId2"/>
          <a:srcRect l="8344" r="13524"/>
          <a:stretch>
            <a:fillRect/>
          </a:stretch>
        </p:blipFill>
        <p:spPr>
          <a:xfrm>
            <a:off x="4861025" y="2234125"/>
            <a:ext cx="3660851" cy="20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85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14" name="Google Shape;714;p8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85"/>
          <p:cNvSpPr txBox="1"/>
          <p:nvPr/>
        </p:nvSpPr>
        <p:spPr>
          <a:xfrm>
            <a:off x="165350" y="838850"/>
            <a:ext cx="76566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list of Mixed Data Types example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mixed_list: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list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Any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= [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"Alice"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25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5.9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"Mixed 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list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mixed_list)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16" name="Google Shape;716;p85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6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2" name="Google Shape;722;p86"/>
          <p:cNvSpPr/>
          <p:nvPr/>
        </p:nvSpPr>
        <p:spPr>
          <a:xfrm>
            <a:off x="4724550" y="524602"/>
            <a:ext cx="3900600" cy="131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3" name="Google Shape;723;p86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724" name="Google Shape;724;p86"/>
          <p:cNvSpPr txBox="1"/>
          <p:nvPr/>
        </p:nvSpPr>
        <p:spPr>
          <a:xfrm>
            <a:off x="395950" y="12765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nested list is a list that contains other lists as elements, creating a multi-dimensional structure.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725" name="Google Shape;725;p86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726" name="Google Shape;726;p86"/>
          <p:cNvSpPr txBox="1"/>
          <p:nvPr/>
        </p:nvSpPr>
        <p:spPr>
          <a:xfrm>
            <a:off x="4984000" y="1082875"/>
            <a:ext cx="3428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matrix: 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list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[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list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[</a:t>
            </a:r>
            <a:r>
              <a:rPr lang="en-GB" b="1">
                <a:solidFill>
                  <a:schemeClr val="accent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int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]] = [[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1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3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], [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5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6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]]</a:t>
            </a:r>
            <a:endParaRPr b="1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727" name="Google Shape;727;p86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28" name="Google Shape;728;p8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86"/>
          <p:cNvSpPr txBox="1"/>
          <p:nvPr/>
        </p:nvSpPr>
        <p:spPr>
          <a:xfrm>
            <a:off x="395952" y="422638"/>
            <a:ext cx="41313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Nested </a:t>
            </a: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list</a:t>
            </a: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 (</a:t>
            </a: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list</a:t>
            </a: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 within </a:t>
            </a: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list</a:t>
            </a: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s)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730" name="Google Shape;730;p86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a Python nested list representing a 2x3 matrix."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731" name="Google Shape;731;p86"/>
          <p:cNvPicPr preferRelativeResize="0"/>
          <p:nvPr/>
        </p:nvPicPr>
        <p:blipFill rotWithShape="1">
          <a:blip r:embed="rId2"/>
          <a:srcRect l="8676" r="15080"/>
          <a:stretch>
            <a:fillRect/>
          </a:stretch>
        </p:blipFill>
        <p:spPr>
          <a:xfrm>
            <a:off x="4984000" y="1988600"/>
            <a:ext cx="3589992" cy="226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7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37" name="Google Shape;737;p8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87"/>
          <p:cNvSpPr txBox="1"/>
          <p:nvPr/>
        </p:nvSpPr>
        <p:spPr>
          <a:xfrm>
            <a:off x="165350" y="838850"/>
            <a:ext cx="76566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Nested list example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matrix: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list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list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]] = [[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2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3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], [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4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5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6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]]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"Matrix:"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matrix)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39" name="Google Shape;739;p87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8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5" name="Google Shape;745;p88"/>
          <p:cNvSpPr/>
          <p:nvPr/>
        </p:nvSpPr>
        <p:spPr>
          <a:xfrm>
            <a:off x="4724550" y="524600"/>
            <a:ext cx="3900600" cy="10980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6" name="Google Shape;746;p88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747" name="Google Shape;747;p88"/>
          <p:cNvSpPr txBox="1"/>
          <p:nvPr/>
        </p:nvSpPr>
        <p:spPr>
          <a:xfrm>
            <a:off x="395950" y="1276525"/>
            <a:ext cx="3900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Elements in a list can be accessed using their index, starting from 0.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748" name="Google Shape;748;p88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749" name="Google Shape;749;p88"/>
          <p:cNvSpPr txBox="1"/>
          <p:nvPr/>
        </p:nvSpPr>
        <p:spPr>
          <a:xfrm>
            <a:off x="4960500" y="1038050"/>
            <a:ext cx="3428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element = my_list[index]</a:t>
            </a:r>
            <a:endParaRPr b="1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750" name="Google Shape;750;p88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51" name="Google Shape;751;p8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88"/>
          <p:cNvSpPr txBox="1"/>
          <p:nvPr/>
        </p:nvSpPr>
        <p:spPr>
          <a:xfrm>
            <a:off x="395952" y="422638"/>
            <a:ext cx="41313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Accessing </a:t>
            </a: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list</a:t>
            </a: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Elements by Index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753" name="Google Shape;753;p88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to access the first and last elements of a list of colors."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754" name="Google Shape;754;p88"/>
          <p:cNvPicPr preferRelativeResize="0"/>
          <p:nvPr/>
        </p:nvPicPr>
        <p:blipFill rotWithShape="1">
          <a:blip r:embed="rId2"/>
          <a:srcRect l="1677" t="6018" r="1918" b="3344"/>
          <a:stretch>
            <a:fillRect/>
          </a:stretch>
        </p:blipFill>
        <p:spPr>
          <a:xfrm>
            <a:off x="4724550" y="1925025"/>
            <a:ext cx="3900600" cy="239042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88"/>
          <p:cNvSpPr/>
          <p:nvPr/>
        </p:nvSpPr>
        <p:spPr>
          <a:xfrm>
            <a:off x="5316975" y="4159625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56" name="Google Shape;756;p88"/>
          <p:cNvSpPr/>
          <p:nvPr/>
        </p:nvSpPr>
        <p:spPr>
          <a:xfrm>
            <a:off x="7789850" y="3761000"/>
            <a:ext cx="8352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9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62" name="Google Shape;762;p8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89"/>
          <p:cNvSpPr txBox="1"/>
          <p:nvPr/>
        </p:nvSpPr>
        <p:spPr>
          <a:xfrm>
            <a:off x="165350" y="838850"/>
            <a:ext cx="76566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Accessing list Elements by Index example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colors: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list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= [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"red"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"green"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"blue"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first_color = colors[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last_color = colors[-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"First Color:"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first_color)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"Last Color:"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last_color)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64" name="Google Shape;764;p89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90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70" name="Google Shape;770;p90"/>
          <p:cNvSpPr/>
          <p:nvPr/>
        </p:nvSpPr>
        <p:spPr>
          <a:xfrm>
            <a:off x="4724550" y="524602"/>
            <a:ext cx="3900600" cy="131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71" name="Google Shape;771;p90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772" name="Google Shape;772;p90"/>
          <p:cNvSpPr txBox="1"/>
          <p:nvPr/>
        </p:nvSpPr>
        <p:spPr>
          <a:xfrm>
            <a:off x="395950" y="1352725"/>
            <a:ext cx="3900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append()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method adds an element to the end of a list.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773" name="Google Shape;773;p90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774" name="Google Shape;774;p90"/>
          <p:cNvSpPr txBox="1"/>
          <p:nvPr/>
        </p:nvSpPr>
        <p:spPr>
          <a:xfrm>
            <a:off x="4984000" y="1082875"/>
            <a:ext cx="3428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my_list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.</a:t>
            </a:r>
            <a:r>
              <a:rPr lang="en-GB">
                <a:solidFill>
                  <a:srgbClr val="572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append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new_element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775" name="Google Shape;775;p90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76" name="Google Shape;776;p9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90"/>
          <p:cNvSpPr txBox="1"/>
          <p:nvPr/>
        </p:nvSpPr>
        <p:spPr>
          <a:xfrm>
            <a:off x="395952" y="422638"/>
            <a:ext cx="41313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Adding Elements to a </a:t>
            </a: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list</a:t>
            </a: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(append)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778" name="Google Shape;778;p90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to add a new color to an existing list of colors using append."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779" name="Google Shape;779;p9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14175" y="2374550"/>
            <a:ext cx="4053151" cy="1736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91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85" name="Google Shape;785;p9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91"/>
          <p:cNvSpPr txBox="1"/>
          <p:nvPr/>
        </p:nvSpPr>
        <p:spPr>
          <a:xfrm>
            <a:off x="165350" y="838850"/>
            <a:ext cx="7656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Append example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colors: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list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= [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"red"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"green"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colors.append(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"blue"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"Updated Colors:"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colors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87" name="Google Shape;787;p91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92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93" name="Google Shape;793;p92"/>
          <p:cNvSpPr/>
          <p:nvPr/>
        </p:nvSpPr>
        <p:spPr>
          <a:xfrm>
            <a:off x="4724550" y="524602"/>
            <a:ext cx="3900600" cy="131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94" name="Google Shape;794;p92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795" name="Google Shape;795;p92"/>
          <p:cNvSpPr txBox="1"/>
          <p:nvPr/>
        </p:nvSpPr>
        <p:spPr>
          <a:xfrm>
            <a:off x="395950" y="1352725"/>
            <a:ext cx="3900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insert()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method adds an element at a specific index in the list.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796" name="Google Shape;796;p92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797" name="Google Shape;797;p92"/>
          <p:cNvSpPr txBox="1"/>
          <p:nvPr/>
        </p:nvSpPr>
        <p:spPr>
          <a:xfrm>
            <a:off x="4984000" y="1082875"/>
            <a:ext cx="3428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my_list.insert(index, new_element)</a:t>
            </a:r>
            <a:endParaRPr b="1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798" name="Google Shape;798;p92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99" name="Google Shape;799;p9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92"/>
          <p:cNvSpPr txBox="1"/>
          <p:nvPr/>
        </p:nvSpPr>
        <p:spPr>
          <a:xfrm>
            <a:off x="395952" y="422638"/>
            <a:ext cx="41313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Inserting Elements at a Specific Position (insert)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01" name="Google Shape;801;p92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to insert a color at the beginning of a list using insert."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802" name="Google Shape;802;p9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03450" y="1988602"/>
            <a:ext cx="4312766" cy="227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93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8" name="Google Shape;808;p9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93"/>
          <p:cNvSpPr txBox="1"/>
          <p:nvPr/>
        </p:nvSpPr>
        <p:spPr>
          <a:xfrm>
            <a:off x="165350" y="838850"/>
            <a:ext cx="7656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Intersect example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colors: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list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= [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"green"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"blue"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colors.insert(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"red"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"Updated Colors:"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colors)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810" name="Google Shape;810;p93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8"/>
          <p:cNvSpPr txBox="1"/>
          <p:nvPr/>
        </p:nvSpPr>
        <p:spPr>
          <a:xfrm>
            <a:off x="661425" y="1399625"/>
            <a:ext cx="36579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Why Use Google Colab?</a:t>
            </a:r>
            <a:endParaRPr sz="2300"/>
          </a:p>
        </p:txBody>
      </p:sp>
      <p:sp>
        <p:nvSpPr>
          <p:cNvPr id="349" name="Google Shape;349;p58"/>
          <p:cNvSpPr txBox="1"/>
          <p:nvPr/>
        </p:nvSpPr>
        <p:spPr>
          <a:xfrm>
            <a:off x="714180" y="2002634"/>
            <a:ext cx="36579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Google Colab is ideal for data science and machine learning projects due to its free access to GPUs and ease of use in the cloud.</a:t>
            </a:r>
            <a:endParaRPr sz="1500"/>
          </a:p>
        </p:txBody>
      </p:sp>
      <p:pic>
        <p:nvPicPr>
          <p:cNvPr id="350" name="Google Shape;350;p5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524130" y="317463"/>
            <a:ext cx="4467120" cy="446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8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52" name="Google Shape;352;p5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94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16" name="Google Shape;816;p94"/>
          <p:cNvSpPr/>
          <p:nvPr/>
        </p:nvSpPr>
        <p:spPr>
          <a:xfrm>
            <a:off x="4724550" y="524602"/>
            <a:ext cx="3900600" cy="131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17" name="Google Shape;817;p94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18" name="Google Shape;818;p94"/>
          <p:cNvSpPr txBox="1"/>
          <p:nvPr/>
        </p:nvSpPr>
        <p:spPr>
          <a:xfrm>
            <a:off x="395950" y="13527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remove()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method deletes a specific element, while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pop()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removes an element by index.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19" name="Google Shape;819;p94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820" name="Google Shape;820;p94"/>
          <p:cNvSpPr txBox="1"/>
          <p:nvPr/>
        </p:nvSpPr>
        <p:spPr>
          <a:xfrm>
            <a:off x="4984000" y="1082875"/>
            <a:ext cx="34287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my_list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.</a:t>
            </a:r>
            <a:r>
              <a:rPr lang="en-GB">
                <a:solidFill>
                  <a:srgbClr val="572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remove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element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my_list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.</a:t>
            </a:r>
            <a:r>
              <a:rPr lang="en-GB">
                <a:solidFill>
                  <a:srgbClr val="572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pop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index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821" name="Google Shape;821;p94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22" name="Google Shape;822;p9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94"/>
          <p:cNvSpPr txBox="1"/>
          <p:nvPr/>
        </p:nvSpPr>
        <p:spPr>
          <a:xfrm>
            <a:off x="395952" y="422638"/>
            <a:ext cx="41313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Removing Elements (remove and pop)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24" name="Google Shape;824;p94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to remove elements by value and by index from a list."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825" name="Google Shape;825;p94"/>
          <p:cNvPicPr preferRelativeResize="0"/>
          <p:nvPr/>
        </p:nvPicPr>
        <p:blipFill rotWithShape="1">
          <a:blip r:embed="rId2"/>
          <a:srcRect l="2963" t="5171" r="2366" b="4892"/>
          <a:stretch>
            <a:fillRect/>
          </a:stretch>
        </p:blipFill>
        <p:spPr>
          <a:xfrm>
            <a:off x="5445650" y="2357250"/>
            <a:ext cx="2894650" cy="17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95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31" name="Google Shape;831;p9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95"/>
          <p:cNvSpPr txBox="1"/>
          <p:nvPr/>
        </p:nvSpPr>
        <p:spPr>
          <a:xfrm>
            <a:off x="133675" y="838850"/>
            <a:ext cx="76566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Remove and Pop example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colors: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list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= [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"red"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"green"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"blue"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colors.remove(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"green"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last_color = colors.pop()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"Updated Colors:"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colors)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"Removed Color:"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last_color)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833" name="Google Shape;833;p95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6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39" name="Google Shape;839;p96"/>
          <p:cNvSpPr/>
          <p:nvPr/>
        </p:nvSpPr>
        <p:spPr>
          <a:xfrm>
            <a:off x="4724550" y="524602"/>
            <a:ext cx="3900600" cy="131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40" name="Google Shape;840;p96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41" name="Google Shape;841;p96"/>
          <p:cNvSpPr txBox="1"/>
          <p:nvPr/>
        </p:nvSpPr>
        <p:spPr>
          <a:xfrm>
            <a:off x="395950" y="9717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sort()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method arranges the list elements in ascending or descending order.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42" name="Google Shape;842;p96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843" name="Google Shape;843;p96"/>
          <p:cNvSpPr txBox="1"/>
          <p:nvPr/>
        </p:nvSpPr>
        <p:spPr>
          <a:xfrm>
            <a:off x="4984000" y="1082875"/>
            <a:ext cx="36411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my_list.sort()  # Ascending</a:t>
            </a:r>
            <a:endParaRPr b="1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my_list.sort(reverse=</a:t>
            </a:r>
            <a:r>
              <a:rPr lang="en-GB" b="1">
                <a:solidFill>
                  <a:schemeClr val="accen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True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)  # Descending</a:t>
            </a:r>
            <a:endParaRPr b="1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844" name="Google Shape;844;p96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45" name="Google Shape;845;p9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96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Sorting a </a:t>
            </a: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list</a:t>
            </a: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(sort)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47" name="Google Shape;847;p96"/>
          <p:cNvSpPr txBox="1"/>
          <p:nvPr/>
        </p:nvSpPr>
        <p:spPr>
          <a:xfrm>
            <a:off x="319750" y="3114488"/>
            <a:ext cx="4131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to sort a list of numbers in ascending and descending order."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848" name="Google Shape;848;p96"/>
          <p:cNvPicPr preferRelativeResize="0"/>
          <p:nvPr/>
        </p:nvPicPr>
        <p:blipFill rotWithShape="1">
          <a:blip r:embed="rId2"/>
          <a:srcRect l="2348" r="3719"/>
          <a:stretch>
            <a:fillRect/>
          </a:stretch>
        </p:blipFill>
        <p:spPr>
          <a:xfrm>
            <a:off x="5341850" y="2141000"/>
            <a:ext cx="2883125" cy="22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7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54" name="Google Shape;854;p9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97"/>
          <p:cNvSpPr txBox="1"/>
          <p:nvPr/>
        </p:nvSpPr>
        <p:spPr>
          <a:xfrm>
            <a:off x="165350" y="838850"/>
            <a:ext cx="7656600" cy="2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Sorting list example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numbers: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list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= [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3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4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5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9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numbers.sort()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"Ascending:"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numbers)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numbers.sort(reverse=</a:t>
            </a: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True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"Descending:"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numbers)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856" name="Google Shape;856;p97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8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62" name="Google Shape;862;p98"/>
          <p:cNvSpPr/>
          <p:nvPr/>
        </p:nvSpPr>
        <p:spPr>
          <a:xfrm>
            <a:off x="4724550" y="524602"/>
            <a:ext cx="3900600" cy="131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63" name="Google Shape;863;p98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64" name="Google Shape;864;p98"/>
          <p:cNvSpPr txBox="1"/>
          <p:nvPr/>
        </p:nvSpPr>
        <p:spPr>
          <a:xfrm>
            <a:off x="395950" y="9717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list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comprehensions provide a concise way to create lists using a single line of code.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65" name="Google Shape;865;p98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866" name="Google Shape;866;p98"/>
          <p:cNvSpPr txBox="1"/>
          <p:nvPr/>
        </p:nvSpPr>
        <p:spPr>
          <a:xfrm>
            <a:off x="4984000" y="1082875"/>
            <a:ext cx="3641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new_list = [expression </a:t>
            </a:r>
            <a:r>
              <a:rPr lang="en-GB" b="1">
                <a:solidFill>
                  <a:schemeClr val="accen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for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item </a:t>
            </a:r>
            <a:r>
              <a:rPr lang="en-GB" b="1">
                <a:solidFill>
                  <a:schemeClr val="accen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iterable]</a:t>
            </a:r>
            <a:endParaRPr b="1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867" name="Google Shape;867;p98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68" name="Google Shape;868;p9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98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list</a:t>
            </a: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Comprehensions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70" name="Google Shape;870;p98"/>
          <p:cNvSpPr txBox="1"/>
          <p:nvPr/>
        </p:nvSpPr>
        <p:spPr>
          <a:xfrm>
            <a:off x="319750" y="3114488"/>
            <a:ext cx="4131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using list comprehension to generate a list of squares from 1 to 5."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871" name="Google Shape;871;p98"/>
          <p:cNvPicPr preferRelativeResize="0"/>
          <p:nvPr/>
        </p:nvPicPr>
        <p:blipFill rotWithShape="1">
          <a:blip r:embed="rId2"/>
          <a:srcRect b="11870"/>
          <a:stretch>
            <a:fillRect/>
          </a:stretch>
        </p:blipFill>
        <p:spPr>
          <a:xfrm>
            <a:off x="5053200" y="2250950"/>
            <a:ext cx="3409301" cy="20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99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77" name="Google Shape;877;p9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99"/>
          <p:cNvSpPr txBox="1"/>
          <p:nvPr/>
        </p:nvSpPr>
        <p:spPr>
          <a:xfrm>
            <a:off x="165350" y="838850"/>
            <a:ext cx="76566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list Comprehensions example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squares: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list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= [x **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2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for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x </a:t>
            </a: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range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6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)]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"Squares:"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squares)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879" name="Google Shape;879;p99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00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85" name="Google Shape;885;p100"/>
          <p:cNvSpPr/>
          <p:nvPr/>
        </p:nvSpPr>
        <p:spPr>
          <a:xfrm>
            <a:off x="4724550" y="524602"/>
            <a:ext cx="3900600" cy="131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86" name="Google Shape;886;p100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87" name="Google Shape;887;p100"/>
          <p:cNvSpPr txBox="1"/>
          <p:nvPr/>
        </p:nvSpPr>
        <p:spPr>
          <a:xfrm>
            <a:off x="395950" y="9717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tuple is an immutable, ordered collection of elements in Python, created using parentheses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()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88" name="Google Shape;888;p100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889" name="Google Shape;889;p100"/>
          <p:cNvSpPr txBox="1"/>
          <p:nvPr/>
        </p:nvSpPr>
        <p:spPr>
          <a:xfrm>
            <a:off x="4984000" y="1082875"/>
            <a:ext cx="36411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my_tuple: 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Tuple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[</a:t>
            </a:r>
            <a:r>
              <a:rPr lang="en-GB" b="1">
                <a:solidFill>
                  <a:schemeClr val="accent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type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...] = (element1, element2, element3)</a:t>
            </a:r>
            <a:endParaRPr b="1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890" name="Google Shape;890;p100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91" name="Google Shape;891;p10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100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Basic Tuple Creati</a:t>
            </a: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on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93" name="Google Shape;893;p100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a Python tuple containing three integer elements."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01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99" name="Google Shape;899;p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101"/>
          <p:cNvSpPr txBox="1"/>
          <p:nvPr/>
        </p:nvSpPr>
        <p:spPr>
          <a:xfrm>
            <a:off x="165350" y="838850"/>
            <a:ext cx="76566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Tuple Creation example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numbers: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Tuple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= (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10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20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30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"Numbers:"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numbers)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901" name="Google Shape;901;p101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02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07" name="Google Shape;907;p102"/>
          <p:cNvSpPr/>
          <p:nvPr/>
        </p:nvSpPr>
        <p:spPr>
          <a:xfrm>
            <a:off x="4724550" y="524602"/>
            <a:ext cx="3900600" cy="131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08" name="Google Shape;908;p102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909" name="Google Shape;909;p102"/>
          <p:cNvSpPr txBox="1"/>
          <p:nvPr/>
        </p:nvSpPr>
        <p:spPr>
          <a:xfrm>
            <a:off x="395950" y="12765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tuple can store elements of different data types, like strings, integers, and floats.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910" name="Google Shape;910;p102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911" name="Google Shape;911;p102"/>
          <p:cNvSpPr txBox="1"/>
          <p:nvPr/>
        </p:nvSpPr>
        <p:spPr>
          <a:xfrm>
            <a:off x="4984000" y="1082875"/>
            <a:ext cx="36411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mixed_tuple: 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Tuple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[</a:t>
            </a:r>
            <a:r>
              <a:rPr lang="en-GB" b="1">
                <a:solidFill>
                  <a:schemeClr val="accent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str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</a:t>
            </a:r>
            <a:r>
              <a:rPr lang="en-GB" b="1">
                <a:solidFill>
                  <a:schemeClr val="accent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int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</a:t>
            </a:r>
            <a:r>
              <a:rPr lang="en-GB" b="1">
                <a:solidFill>
                  <a:schemeClr val="accent3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float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] = (</a:t>
            </a:r>
            <a:r>
              <a:rPr lang="en-GB" b="1">
                <a:solidFill>
                  <a:srgbClr val="008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"Alice"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25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, 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5</a:t>
            </a:r>
            <a:r>
              <a:rPr lang="en-GB" b="1">
                <a:solidFill>
                  <a:schemeClr val="accent2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.9</a:t>
            </a: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)</a:t>
            </a:r>
            <a:endParaRPr b="1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912" name="Google Shape;912;p102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13" name="Google Shape;913;p10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102"/>
          <p:cNvSpPr txBox="1"/>
          <p:nvPr/>
        </p:nvSpPr>
        <p:spPr>
          <a:xfrm>
            <a:off x="395952" y="422638"/>
            <a:ext cx="41313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Tuple with Mixed Data Types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915" name="Google Shape;915;p102"/>
          <p:cNvSpPr txBox="1"/>
          <p:nvPr/>
        </p:nvSpPr>
        <p:spPr>
          <a:xfrm>
            <a:off x="319750" y="3114488"/>
            <a:ext cx="4131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a Python tuple with elements of different types: a string, an integer, and a float."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03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21" name="Google Shape;921;p10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3"/>
          <p:cNvSpPr txBox="1"/>
          <p:nvPr/>
        </p:nvSpPr>
        <p:spPr>
          <a:xfrm>
            <a:off x="133675" y="816925"/>
            <a:ext cx="76566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Tuple with Mixed Data Types example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mixed_tuple: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Tuple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float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= 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"Alice"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25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5.9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"Mixed Tuple:"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mixed_tuple)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923" name="Google Shape;923;p103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9"/>
          <p:cNvSpPr txBox="1"/>
          <p:nvPr/>
        </p:nvSpPr>
        <p:spPr>
          <a:xfrm>
            <a:off x="714175" y="919125"/>
            <a:ext cx="3657900" cy="12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What is Programming? (Machine Language, High-Level Language)</a:t>
            </a:r>
            <a:endParaRPr sz="2300"/>
          </a:p>
        </p:txBody>
      </p:sp>
      <p:sp>
        <p:nvSpPr>
          <p:cNvPr id="358" name="Google Shape;358;p59"/>
          <p:cNvSpPr txBox="1"/>
          <p:nvPr/>
        </p:nvSpPr>
        <p:spPr>
          <a:xfrm>
            <a:off x="714180" y="2378059"/>
            <a:ext cx="36579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Programming is the process of creating instructions that a computer can execute, from machine language (binary) to high-level languages (Python, Java).</a:t>
            </a:r>
            <a:endParaRPr sz="1500"/>
          </a:p>
        </p:txBody>
      </p:sp>
      <p:pic>
        <p:nvPicPr>
          <p:cNvPr id="359" name="Google Shape;359;p5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09050" y="1654923"/>
            <a:ext cx="4911851" cy="183365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9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61" name="Google Shape;361;p5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04"/>
          <p:cNvSpPr/>
          <p:nvPr/>
        </p:nvSpPr>
        <p:spPr>
          <a:xfrm>
            <a:off x="4724525" y="2572550"/>
            <a:ext cx="3900600" cy="1681500"/>
          </a:xfrm>
          <a:prstGeom prst="roundRect">
            <a:avLst>
              <a:gd name="adj" fmla="val 4767"/>
            </a:avLst>
          </a:prstGeom>
          <a:solidFill>
            <a:srgbClr val="A61C00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29" name="Google Shape;929;p104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30" name="Google Shape;930;p104"/>
          <p:cNvSpPr/>
          <p:nvPr/>
        </p:nvSpPr>
        <p:spPr>
          <a:xfrm>
            <a:off x="4724550" y="524602"/>
            <a:ext cx="3900600" cy="131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31" name="Google Shape;931;p104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932" name="Google Shape;932;p104"/>
          <p:cNvSpPr txBox="1"/>
          <p:nvPr/>
        </p:nvSpPr>
        <p:spPr>
          <a:xfrm>
            <a:off x="395950" y="1276525"/>
            <a:ext cx="3900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Elements in a tuple can be accessed using their index, starting from 0.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933" name="Google Shape;933;p104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934" name="Google Shape;934;p104"/>
          <p:cNvSpPr txBox="1"/>
          <p:nvPr/>
        </p:nvSpPr>
        <p:spPr>
          <a:xfrm>
            <a:off x="4984000" y="1082875"/>
            <a:ext cx="3641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element = my_tuple[index]</a:t>
            </a:r>
            <a:endParaRPr b="1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935" name="Google Shape;935;p104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36" name="Google Shape;936;p10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04"/>
          <p:cNvSpPr txBox="1"/>
          <p:nvPr/>
        </p:nvSpPr>
        <p:spPr>
          <a:xfrm>
            <a:off x="395952" y="422638"/>
            <a:ext cx="41313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Accessing Tuple Elements by Inde</a:t>
            </a: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x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938" name="Google Shape;938;p104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to access the first and last elements of a tuple of colors."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939" name="Google Shape;939;p104"/>
          <p:cNvSpPr txBox="1"/>
          <p:nvPr/>
        </p:nvSpPr>
        <p:spPr>
          <a:xfrm>
            <a:off x="5070300" y="2644088"/>
            <a:ext cx="3000000" cy="16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 </a:t>
            </a:r>
            <a:r>
              <a:rPr lang="en-GB" sz="145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ways by which we can access elements of a tuple in Python. They are as:</a:t>
            </a:r>
            <a:endParaRPr sz="145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Roboto" panose="02000000000000000000"/>
              <a:buChar char="●"/>
            </a:pPr>
            <a:r>
              <a:rPr lang="en-GB" sz="135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Indexing</a:t>
            </a:r>
            <a:endParaRPr sz="135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Roboto" panose="02000000000000000000"/>
              <a:buChar char="●"/>
            </a:pPr>
            <a:r>
              <a:rPr lang="en-GB" sz="135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Negative indexing</a:t>
            </a:r>
            <a:endParaRPr sz="135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Roboto" panose="02000000000000000000"/>
              <a:buChar char="●"/>
            </a:pPr>
            <a:r>
              <a:rPr lang="en-GB" sz="135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Slicing</a:t>
            </a:r>
            <a:endParaRPr sz="135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05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45" name="Google Shape;945;p10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105"/>
          <p:cNvSpPr txBox="1"/>
          <p:nvPr/>
        </p:nvSpPr>
        <p:spPr>
          <a:xfrm>
            <a:off x="165350" y="838850"/>
            <a:ext cx="76566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#Accessing Tuple Elements by Index example</a:t>
            </a:r>
            <a:b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</a:b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colors: 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tuple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= 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"red"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"green"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"blue"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first_color = colors[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last_color = colors[-</a:t>
            </a:r>
            <a:r>
              <a:rPr lang="en-GB" sz="1500" b="1">
                <a:solidFill>
                  <a:schemeClr val="accent2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"First Color:"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first_color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"Last Color:"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1500" b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last_color</a:t>
            </a:r>
            <a:r>
              <a:rPr lang="en-GB" sz="1500" b="1">
                <a:solidFill>
                  <a:schemeClr val="dk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947" name="Google Shape;947;p105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06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53" name="Google Shape;953;p106"/>
          <p:cNvSpPr/>
          <p:nvPr/>
        </p:nvSpPr>
        <p:spPr>
          <a:xfrm>
            <a:off x="4724550" y="524600"/>
            <a:ext cx="3929700" cy="15213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54" name="Google Shape;954;p106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955" name="Google Shape;955;p106"/>
          <p:cNvSpPr txBox="1"/>
          <p:nvPr/>
        </p:nvSpPr>
        <p:spPr>
          <a:xfrm>
            <a:off x="395950" y="1352725"/>
            <a:ext cx="3900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nested tuple is a tuple that contains other tuples as elements.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956" name="Google Shape;956;p106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957" name="Google Shape;957;p106"/>
          <p:cNvSpPr txBox="1"/>
          <p:nvPr/>
        </p:nvSpPr>
        <p:spPr>
          <a:xfrm>
            <a:off x="4799500" y="1105600"/>
            <a:ext cx="35409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nested_tuple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Tuple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Tuple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>
                <a:solidFill>
                  <a:srgbClr val="3000A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...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],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Tuple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>
                <a:solidFill>
                  <a:srgbClr val="3000A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...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]] 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((</a:t>
            </a:r>
            <a:r>
              <a:rPr lang="en-GB">
                <a:solidFill>
                  <a:srgbClr val="10604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1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>
                <a:solidFill>
                  <a:srgbClr val="10604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), (</a:t>
            </a:r>
            <a:r>
              <a:rPr lang="en-GB">
                <a:solidFill>
                  <a:srgbClr val="10604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3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>
                <a:solidFill>
                  <a:srgbClr val="10604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4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))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958" name="Google Shape;958;p106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59" name="Google Shape;959;p10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6"/>
          <p:cNvSpPr txBox="1"/>
          <p:nvPr/>
        </p:nvSpPr>
        <p:spPr>
          <a:xfrm>
            <a:off x="395952" y="422638"/>
            <a:ext cx="41313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Nested Tuples (Tuples within Tuples)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961" name="Google Shape;961;p106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a Python nested tuple representing a 2x2 matrix."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07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67" name="Google Shape;967;p10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107"/>
          <p:cNvSpPr txBox="1"/>
          <p:nvPr/>
        </p:nvSpPr>
        <p:spPr>
          <a:xfrm>
            <a:off x="165350" y="838850"/>
            <a:ext cx="76566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Nested Tuple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matrix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tuple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tuple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Tuple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]]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((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1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), (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3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4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"Matrix:"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matrix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969" name="Google Shape;969;p107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08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75" name="Google Shape;975;p108"/>
          <p:cNvSpPr/>
          <p:nvPr/>
        </p:nvSpPr>
        <p:spPr>
          <a:xfrm>
            <a:off x="4724550" y="524602"/>
            <a:ext cx="3900600" cy="131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76" name="Google Shape;976;p108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977" name="Google Shape;977;p108"/>
          <p:cNvSpPr txBox="1"/>
          <p:nvPr/>
        </p:nvSpPr>
        <p:spPr>
          <a:xfrm>
            <a:off x="395950" y="971725"/>
            <a:ext cx="3900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To create a tuple with a single element, a comma must follow the element.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978" name="Google Shape;978;p108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979" name="Google Shape;979;p108"/>
          <p:cNvSpPr txBox="1"/>
          <p:nvPr/>
        </p:nvSpPr>
        <p:spPr>
          <a:xfrm>
            <a:off x="4984000" y="1082875"/>
            <a:ext cx="3641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single_element_tuple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tuple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>
                <a:solidFill>
                  <a:srgbClr val="3000A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 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(</a:t>
            </a:r>
            <a:r>
              <a:rPr lang="en-GB">
                <a:solidFill>
                  <a:srgbClr val="10604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5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,)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980" name="Google Shape;980;p108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81" name="Google Shape;981;p10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8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Single-Element Tuple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983" name="Google Shape;983;p108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a Python tuple containing only one integer element."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9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89" name="Google Shape;989;p10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09"/>
          <p:cNvSpPr txBox="1"/>
          <p:nvPr/>
        </p:nvSpPr>
        <p:spPr>
          <a:xfrm>
            <a:off x="165350" y="838850"/>
            <a:ext cx="765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Single Element Tuple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single_element_tuple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tuple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(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5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"Single Element Tuple:"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single_element_tuple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991" name="Google Shape;991;p109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10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97" name="Google Shape;997;p110"/>
          <p:cNvSpPr/>
          <p:nvPr/>
        </p:nvSpPr>
        <p:spPr>
          <a:xfrm>
            <a:off x="4724550" y="524602"/>
            <a:ext cx="3900600" cy="131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98" name="Google Shape;998;p110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999" name="Google Shape;999;p110"/>
          <p:cNvSpPr txBox="1"/>
          <p:nvPr/>
        </p:nvSpPr>
        <p:spPr>
          <a:xfrm>
            <a:off x="395950" y="9717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Tuple unpacking allows multiple variables to be assigned values from a tuple in a single statement.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00" name="Google Shape;1000;p110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001" name="Google Shape;1001;p110"/>
          <p:cNvSpPr txBox="1"/>
          <p:nvPr/>
        </p:nvSpPr>
        <p:spPr>
          <a:xfrm>
            <a:off x="4936750" y="1126725"/>
            <a:ext cx="3641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a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b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my_tuple</a:t>
            </a:r>
            <a:endParaRPr>
              <a:solidFill>
                <a:srgbClr val="1AB1CD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002" name="Google Shape;1002;p110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03" name="Google Shape;1003;p11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10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Tuple Unpacking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05" name="Google Shape;1005;p110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to unpack a tuple of three colors into individual variables."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11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1" name="Google Shape;1011;p11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111"/>
          <p:cNvSpPr txBox="1"/>
          <p:nvPr/>
        </p:nvSpPr>
        <p:spPr>
          <a:xfrm>
            <a:off x="198250" y="762075"/>
            <a:ext cx="76566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Tuple Unpacking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colors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tuple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str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str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str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"red"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"green"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"blue"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color1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color2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color3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colors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"Color 1:"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color1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"Color 2:"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color2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"Color 3:"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color3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013" name="Google Shape;1013;p111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19" name="Google Shape;1019;p112"/>
          <p:cNvSpPr/>
          <p:nvPr/>
        </p:nvSpPr>
        <p:spPr>
          <a:xfrm>
            <a:off x="4724550" y="524600"/>
            <a:ext cx="3900600" cy="14508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20" name="Google Shape;1020;p112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21" name="Google Shape;1021;p112"/>
          <p:cNvSpPr txBox="1"/>
          <p:nvPr/>
        </p:nvSpPr>
        <p:spPr>
          <a:xfrm>
            <a:off x="395950" y="12765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Tuples can be used as keys in dictionaries because they are immutable.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22" name="Google Shape;1022;p112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023" name="Google Shape;1023;p112"/>
          <p:cNvSpPr txBox="1"/>
          <p:nvPr/>
        </p:nvSpPr>
        <p:spPr>
          <a:xfrm>
            <a:off x="4984000" y="1082875"/>
            <a:ext cx="36411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my_dict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dict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tuple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>
                <a:solidFill>
                  <a:srgbClr val="3000A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>
                <a:solidFill>
                  <a:srgbClr val="3000A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], </a:t>
            </a:r>
            <a:r>
              <a:rPr lang="en-GB">
                <a:solidFill>
                  <a:srgbClr val="3000A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str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 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{(</a:t>
            </a:r>
            <a:r>
              <a:rPr lang="en-GB">
                <a:solidFill>
                  <a:srgbClr val="10604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1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>
                <a:solidFill>
                  <a:srgbClr val="10604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): </a:t>
            </a:r>
            <a:r>
              <a:rPr lang="en-GB">
                <a:solidFill>
                  <a:srgbClr val="A0101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"point1"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(</a:t>
            </a:r>
            <a:r>
              <a:rPr lang="en-GB">
                <a:solidFill>
                  <a:srgbClr val="10604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3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>
                <a:solidFill>
                  <a:srgbClr val="10604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4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): </a:t>
            </a:r>
            <a:r>
              <a:rPr lang="en-GB">
                <a:solidFill>
                  <a:srgbClr val="A0101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"point2"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}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024" name="Google Shape;1024;p112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25" name="Google Shape;1025;p11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2"/>
          <p:cNvSpPr txBox="1"/>
          <p:nvPr/>
        </p:nvSpPr>
        <p:spPr>
          <a:xfrm>
            <a:off x="395952" y="422638"/>
            <a:ext cx="41313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Using Tuples as Dictionary Keys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27" name="Google Shape;1027;p112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using tuples as keys in a dictionary."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13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33" name="Google Shape;1033;p11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113"/>
          <p:cNvSpPr txBox="1"/>
          <p:nvPr/>
        </p:nvSpPr>
        <p:spPr>
          <a:xfrm>
            <a:off x="165350" y="838850"/>
            <a:ext cx="76566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Tuples as Dictionary Keys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coordinates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dict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tuple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],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str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{(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1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):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"Point A"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(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3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4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):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"Point B"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}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"Coordinates:"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coordinates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035" name="Google Shape;1035;p113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0"/>
          <p:cNvSpPr txBox="1"/>
          <p:nvPr/>
        </p:nvSpPr>
        <p:spPr>
          <a:xfrm>
            <a:off x="714175" y="1312950"/>
            <a:ext cx="36579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What is Prompt Engineering?</a:t>
            </a:r>
            <a:endParaRPr sz="2300"/>
          </a:p>
        </p:txBody>
      </p:sp>
      <p:sp>
        <p:nvSpPr>
          <p:cNvPr id="367" name="Google Shape;367;p60"/>
          <p:cNvSpPr txBox="1"/>
          <p:nvPr/>
        </p:nvSpPr>
        <p:spPr>
          <a:xfrm>
            <a:off x="714180" y="2378059"/>
            <a:ext cx="36579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 engineering is the practice of designing effective prompts to achieve desired outcomes when interacting with AI models.</a:t>
            </a:r>
            <a:endParaRPr sz="1500"/>
          </a:p>
        </p:txBody>
      </p:sp>
      <p:pic>
        <p:nvPicPr>
          <p:cNvPr id="368" name="Google Shape;368;p6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718650" y="867938"/>
            <a:ext cx="3894649" cy="34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0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70" name="Google Shape;370;p6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14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1" name="Google Shape;1041;p114"/>
          <p:cNvSpPr/>
          <p:nvPr/>
        </p:nvSpPr>
        <p:spPr>
          <a:xfrm>
            <a:off x="4724550" y="524602"/>
            <a:ext cx="3900600" cy="131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2" name="Google Shape;1042;p114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43" name="Google Shape;1043;p114"/>
          <p:cNvSpPr txBox="1"/>
          <p:nvPr/>
        </p:nvSpPr>
        <p:spPr>
          <a:xfrm>
            <a:off x="395950" y="971725"/>
            <a:ext cx="3900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Tuples can be concatenated using the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+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operator, resulting in a new tuple.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44" name="Google Shape;1044;p114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045" name="Google Shape;1045;p114"/>
          <p:cNvSpPr txBox="1"/>
          <p:nvPr/>
        </p:nvSpPr>
        <p:spPr>
          <a:xfrm>
            <a:off x="4984000" y="1082875"/>
            <a:ext cx="3641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new_tuple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tuple1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+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tuple2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046" name="Google Shape;1046;p114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47" name="Google Shape;1047;p1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14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Tuple Concatenation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49" name="Google Shape;1049;p114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to concatenate two tuples of numbers."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15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55" name="Google Shape;1055;p1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115"/>
          <p:cNvSpPr txBox="1"/>
          <p:nvPr/>
        </p:nvSpPr>
        <p:spPr>
          <a:xfrm>
            <a:off x="165350" y="838850"/>
            <a:ext cx="7656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Tuple Concatenation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tuple1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tuple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(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1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tuple2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tuple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(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3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4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concatenated_tuple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tuple1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+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tuple2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"Concatenated Tuple:"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concatenated_tuple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057" name="Google Shape;1057;p115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16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63" name="Google Shape;1063;p116"/>
          <p:cNvSpPr/>
          <p:nvPr/>
        </p:nvSpPr>
        <p:spPr>
          <a:xfrm>
            <a:off x="4724550" y="524602"/>
            <a:ext cx="3900600" cy="131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64" name="Google Shape;1064;p116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65" name="Google Shape;1065;p116"/>
          <p:cNvSpPr txBox="1"/>
          <p:nvPr/>
        </p:nvSpPr>
        <p:spPr>
          <a:xfrm>
            <a:off x="395950" y="971725"/>
            <a:ext cx="3900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Like lists, tuples support slicing to access a range of elements.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66" name="Google Shape;1066;p116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067" name="Google Shape;1067;p116"/>
          <p:cNvSpPr txBox="1"/>
          <p:nvPr/>
        </p:nvSpPr>
        <p:spPr>
          <a:xfrm>
            <a:off x="4984000" y="1082875"/>
            <a:ext cx="3641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sliced_tuple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my_tuple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start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end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068" name="Google Shape;1068;p116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69" name="Google Shape;1069;p1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16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Tuple Slicing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71" name="Google Shape;1071;p116"/>
          <p:cNvSpPr txBox="1"/>
          <p:nvPr/>
        </p:nvSpPr>
        <p:spPr>
          <a:xfrm>
            <a:off x="319750" y="3114488"/>
            <a:ext cx="4131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to slice a tuple of numbers, extracting the first two elements."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17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77" name="Google Shape;1077;p1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117"/>
          <p:cNvSpPr txBox="1"/>
          <p:nvPr/>
        </p:nvSpPr>
        <p:spPr>
          <a:xfrm>
            <a:off x="165350" y="838850"/>
            <a:ext cx="76566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Tuple Slicing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numbers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Tuple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(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10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30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40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first_two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numbers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[: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"First Two Elements:"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first_two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079" name="Google Shape;1079;p117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18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85" name="Google Shape;1085;p118"/>
          <p:cNvSpPr/>
          <p:nvPr/>
        </p:nvSpPr>
        <p:spPr>
          <a:xfrm>
            <a:off x="4724550" y="524602"/>
            <a:ext cx="3900600" cy="131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86" name="Google Shape;1086;p118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87" name="Google Shape;1087;p118"/>
          <p:cNvSpPr txBox="1"/>
          <p:nvPr/>
        </p:nvSpPr>
        <p:spPr>
          <a:xfrm>
            <a:off x="395950" y="1352725"/>
            <a:ext cx="3900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len()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function returns the number of elements in a tuple.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88" name="Google Shape;1088;p118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089" name="Google Shape;1089;p118"/>
          <p:cNvSpPr txBox="1"/>
          <p:nvPr/>
        </p:nvSpPr>
        <p:spPr>
          <a:xfrm>
            <a:off x="4984000" y="1082875"/>
            <a:ext cx="3641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length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3000A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len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my_tuple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090" name="Google Shape;1090;p118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1" name="Google Shape;1091;p1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18"/>
          <p:cNvSpPr txBox="1"/>
          <p:nvPr/>
        </p:nvSpPr>
        <p:spPr>
          <a:xfrm>
            <a:off x="395952" y="422638"/>
            <a:ext cx="41313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Finding the Length of a Tuple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93" name="Google Shape;1093;p118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to find the length of a tuple of numbers."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19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9" name="Google Shape;1099;p1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119"/>
          <p:cNvSpPr txBox="1"/>
          <p:nvPr/>
        </p:nvSpPr>
        <p:spPr>
          <a:xfrm>
            <a:off x="165350" y="838850"/>
            <a:ext cx="76566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To Find the length of a Tuple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numbers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Tuple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(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10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30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length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len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numbers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"Length of Tuple:"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length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101" name="Google Shape;1101;p119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20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07" name="Google Shape;1107;p120"/>
          <p:cNvSpPr/>
          <p:nvPr/>
        </p:nvSpPr>
        <p:spPr>
          <a:xfrm>
            <a:off x="4724550" y="524602"/>
            <a:ext cx="3900600" cy="131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08" name="Google Shape;1108;p120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109" name="Google Shape;1109;p120"/>
          <p:cNvSpPr txBox="1"/>
          <p:nvPr/>
        </p:nvSpPr>
        <p:spPr>
          <a:xfrm>
            <a:off x="395950" y="971725"/>
            <a:ext cx="3900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dictionary is an unordered collection of key-value pairs in Python.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110" name="Google Shape;1110;p120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111" name="Google Shape;1111;p120"/>
          <p:cNvSpPr txBox="1"/>
          <p:nvPr/>
        </p:nvSpPr>
        <p:spPr>
          <a:xfrm>
            <a:off x="4984000" y="1082875"/>
            <a:ext cx="36411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my_dict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dict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>
                <a:solidFill>
                  <a:srgbClr val="3000A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str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>
                <a:solidFill>
                  <a:srgbClr val="3000A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 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{</a:t>
            </a:r>
            <a:r>
              <a:rPr lang="en-GB">
                <a:solidFill>
                  <a:srgbClr val="A0101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"key1"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value1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>
                <a:solidFill>
                  <a:srgbClr val="A0101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"key2"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value2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}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112" name="Google Shape;1112;p120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13" name="Google Shape;1113;p1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20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Basic Dictionary Creatio</a:t>
            </a: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115" name="Google Shape;1115;p120"/>
          <p:cNvSpPr txBox="1"/>
          <p:nvPr/>
        </p:nvSpPr>
        <p:spPr>
          <a:xfrm>
            <a:off x="319750" y="3114488"/>
            <a:ext cx="4131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a Python dictionary with two key-value pairs: a string key and an integer value."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21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21" name="Google Shape;1121;p1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21"/>
          <p:cNvSpPr txBox="1"/>
          <p:nvPr/>
        </p:nvSpPr>
        <p:spPr>
          <a:xfrm>
            <a:off x="165350" y="838850"/>
            <a:ext cx="765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Basic Dictionary Creation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person_age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dict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str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{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"Alice"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25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"Bob"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30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}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"Person Age Dictionary:"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person_age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123" name="Google Shape;1123;p121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22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29" name="Google Shape;1129;p122"/>
          <p:cNvSpPr/>
          <p:nvPr/>
        </p:nvSpPr>
        <p:spPr>
          <a:xfrm>
            <a:off x="4724550" y="524602"/>
            <a:ext cx="3900600" cy="131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30" name="Google Shape;1130;p122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131" name="Google Shape;1131;p122"/>
          <p:cNvSpPr txBox="1"/>
          <p:nvPr/>
        </p:nvSpPr>
        <p:spPr>
          <a:xfrm>
            <a:off x="395950" y="1352725"/>
            <a:ext cx="3900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Values in a dictionary are accessed using their associated keys.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132" name="Google Shape;1132;p122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133" name="Google Shape;1133;p122"/>
          <p:cNvSpPr txBox="1"/>
          <p:nvPr/>
        </p:nvSpPr>
        <p:spPr>
          <a:xfrm>
            <a:off x="4984000" y="1082875"/>
            <a:ext cx="3641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value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my_dict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>
                <a:solidFill>
                  <a:srgbClr val="A0101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"key"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134" name="Google Shape;1134;p122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35" name="Google Shape;1135;p1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22"/>
          <p:cNvSpPr txBox="1"/>
          <p:nvPr/>
        </p:nvSpPr>
        <p:spPr>
          <a:xfrm>
            <a:off x="395952" y="422638"/>
            <a:ext cx="41313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Accessing Dictionary Values by Key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137" name="Google Shape;1137;p122"/>
          <p:cNvSpPr txBox="1"/>
          <p:nvPr/>
        </p:nvSpPr>
        <p:spPr>
          <a:xfrm>
            <a:off x="319750" y="3114488"/>
            <a:ext cx="4131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to access the value associated with the key 'Alice' in a dictionary."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23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43" name="Google Shape;1143;p1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123"/>
          <p:cNvSpPr txBox="1"/>
          <p:nvPr/>
        </p:nvSpPr>
        <p:spPr>
          <a:xfrm>
            <a:off x="165350" y="838850"/>
            <a:ext cx="76566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Accessing Dictionary Values by Key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person_age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{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"Alice"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25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"Bob"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30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}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alice_age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person_age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"Alice"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"Alice's Age:"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alice_age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145" name="Google Shape;1145;p123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1"/>
          <p:cNvSpPr txBox="1"/>
          <p:nvPr/>
        </p:nvSpPr>
        <p:spPr>
          <a:xfrm>
            <a:off x="714175" y="1336575"/>
            <a:ext cx="36579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What is ChatGPT?</a:t>
            </a:r>
            <a:endParaRPr sz="2300"/>
          </a:p>
        </p:txBody>
      </p:sp>
      <p:sp>
        <p:nvSpPr>
          <p:cNvPr id="376" name="Google Shape;376;p61"/>
          <p:cNvSpPr txBox="1"/>
          <p:nvPr/>
        </p:nvSpPr>
        <p:spPr>
          <a:xfrm>
            <a:off x="714180" y="1890609"/>
            <a:ext cx="36579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ChatGPT is an AI language model developed by OpenAI, designed to understand and generate human-like text responses based on prompts.</a:t>
            </a:r>
            <a:endParaRPr sz="1500"/>
          </a:p>
        </p:txBody>
      </p:sp>
      <p:sp>
        <p:nvSpPr>
          <p:cNvPr id="377" name="Google Shape;377;p61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78" name="Google Shape;378;p6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445700" y="1286625"/>
            <a:ext cx="4467124" cy="2570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24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51" name="Google Shape;1151;p124"/>
          <p:cNvSpPr/>
          <p:nvPr/>
        </p:nvSpPr>
        <p:spPr>
          <a:xfrm>
            <a:off x="4724550" y="524602"/>
            <a:ext cx="3900600" cy="131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52" name="Google Shape;1152;p124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153" name="Google Shape;1153;p124"/>
          <p:cNvSpPr txBox="1"/>
          <p:nvPr/>
        </p:nvSpPr>
        <p:spPr>
          <a:xfrm>
            <a:off x="395950" y="1352725"/>
            <a:ext cx="3900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Add or update dictionary entries by assigning a new key-value pair.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154" name="Google Shape;1154;p124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155" name="Google Shape;1155;p124"/>
          <p:cNvSpPr txBox="1"/>
          <p:nvPr/>
        </p:nvSpPr>
        <p:spPr>
          <a:xfrm>
            <a:off x="4984050" y="1068025"/>
            <a:ext cx="3641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my_dict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>
                <a:solidFill>
                  <a:srgbClr val="A0101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"new_key"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 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new_value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156" name="Google Shape;1156;p124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57" name="Google Shape;1157;p12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124"/>
          <p:cNvSpPr txBox="1"/>
          <p:nvPr/>
        </p:nvSpPr>
        <p:spPr>
          <a:xfrm>
            <a:off x="395952" y="422638"/>
            <a:ext cx="41313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Adding or Updating a Dictionary Entry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159" name="Google Shape;1159;p124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to add a new key-value pair to a dictionary."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25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65" name="Google Shape;1165;p1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125"/>
          <p:cNvSpPr txBox="1"/>
          <p:nvPr/>
        </p:nvSpPr>
        <p:spPr>
          <a:xfrm>
            <a:off x="165350" y="838850"/>
            <a:ext cx="76566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To Add &amp; Update Dictionary Entry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person_age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{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"Alice"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25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}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person_age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"Bob"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30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"Updated Dictionary:"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person_age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167" name="Google Shape;1167;p125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26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73" name="Google Shape;1173;p126"/>
          <p:cNvSpPr/>
          <p:nvPr/>
        </p:nvSpPr>
        <p:spPr>
          <a:xfrm>
            <a:off x="4724550" y="524602"/>
            <a:ext cx="3900600" cy="131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74" name="Google Shape;1174;p126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175" name="Google Shape;1175;p126"/>
          <p:cNvSpPr txBox="1"/>
          <p:nvPr/>
        </p:nvSpPr>
        <p:spPr>
          <a:xfrm>
            <a:off x="395950" y="1352725"/>
            <a:ext cx="3900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Use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del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or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pop()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to remove a key-value pair from a dictionary.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176" name="Google Shape;1176;p126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177" name="Google Shape;1177;p126"/>
          <p:cNvSpPr txBox="1"/>
          <p:nvPr/>
        </p:nvSpPr>
        <p:spPr>
          <a:xfrm>
            <a:off x="4984000" y="1082875"/>
            <a:ext cx="3641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del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my_dict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>
                <a:solidFill>
                  <a:srgbClr val="A0101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"key"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178" name="Google Shape;1178;p126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9" name="Google Shape;1179;p1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126"/>
          <p:cNvSpPr txBox="1"/>
          <p:nvPr/>
        </p:nvSpPr>
        <p:spPr>
          <a:xfrm>
            <a:off x="395952" y="422638"/>
            <a:ext cx="41313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Removing a Dictionary Entry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181" name="Google Shape;1181;p126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to remove the key 'Alice' from a dictionary."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27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87" name="Google Shape;1187;p1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127"/>
          <p:cNvSpPr txBox="1"/>
          <p:nvPr/>
        </p:nvSpPr>
        <p:spPr>
          <a:xfrm>
            <a:off x="165350" y="838850"/>
            <a:ext cx="76566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To Remove a Dictionary Entry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person_age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{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"Alice"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25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"Bob"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30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}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del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person_age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"Alice"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"After Deletion:"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person_age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189" name="Google Shape;1189;p127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28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95" name="Google Shape;1195;p128"/>
          <p:cNvSpPr/>
          <p:nvPr/>
        </p:nvSpPr>
        <p:spPr>
          <a:xfrm>
            <a:off x="4724550" y="524602"/>
            <a:ext cx="3900600" cy="131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96" name="Google Shape;1196;p128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197" name="Google Shape;1197;p128"/>
          <p:cNvSpPr txBox="1"/>
          <p:nvPr/>
        </p:nvSpPr>
        <p:spPr>
          <a:xfrm>
            <a:off x="395950" y="1352725"/>
            <a:ext cx="3900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Use the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keyword to check if a key exists in a dictionary.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198" name="Google Shape;1198;p128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199" name="Google Shape;1199;p128"/>
          <p:cNvSpPr txBox="1"/>
          <p:nvPr/>
        </p:nvSpPr>
        <p:spPr>
          <a:xfrm>
            <a:off x="4984000" y="1082875"/>
            <a:ext cx="36411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A0101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"key"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my_dict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Do something</a:t>
            </a:r>
            <a:endParaRPr i="1">
              <a:solidFill>
                <a:srgbClr val="A0500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200" name="Google Shape;1200;p128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201" name="Google Shape;1201;p1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128"/>
          <p:cNvSpPr txBox="1"/>
          <p:nvPr/>
        </p:nvSpPr>
        <p:spPr>
          <a:xfrm>
            <a:off x="395952" y="422638"/>
            <a:ext cx="41313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Checking for a Key in a Dictionary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03" name="Google Shape;1203;p128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to check if 'Bob' exists in a dictionary."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29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209" name="Google Shape;1209;p1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129"/>
          <p:cNvSpPr txBox="1"/>
          <p:nvPr/>
        </p:nvSpPr>
        <p:spPr>
          <a:xfrm>
            <a:off x="165350" y="838850"/>
            <a:ext cx="765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To Check for a Key in Dictionary Entry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person_age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{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"Alice"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25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"Bob"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30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}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"Is 'Bob' in dictionary?"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"Bob"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person_age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211" name="Google Shape;1211;p129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30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17" name="Google Shape;1217;p130"/>
          <p:cNvSpPr/>
          <p:nvPr/>
        </p:nvSpPr>
        <p:spPr>
          <a:xfrm>
            <a:off x="4724550" y="524599"/>
            <a:ext cx="3900600" cy="20472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18" name="Google Shape;1218;p130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19" name="Google Shape;1219;p130"/>
          <p:cNvSpPr txBox="1"/>
          <p:nvPr/>
        </p:nvSpPr>
        <p:spPr>
          <a:xfrm>
            <a:off x="395950" y="971725"/>
            <a:ext cx="3900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Loop through keys or key-value pairs in a dictionary using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for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loops.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20" name="Google Shape;1220;p130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221" name="Google Shape;1221;p130"/>
          <p:cNvSpPr txBox="1"/>
          <p:nvPr/>
        </p:nvSpPr>
        <p:spPr>
          <a:xfrm>
            <a:off x="4984000" y="1082875"/>
            <a:ext cx="36411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key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value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my_dict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.</a:t>
            </a:r>
            <a:r>
              <a:rPr lang="en-GB">
                <a:solidFill>
                  <a:srgbClr val="572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items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():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Do something with key and value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222" name="Google Shape;1222;p130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223" name="Google Shape;1223;p1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130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Iterating Over a Dictionary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25" name="Google Shape;1225;p130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to iterate over a dictionary and print each key and value."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31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231" name="Google Shape;1231;p1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131"/>
          <p:cNvSpPr txBox="1"/>
          <p:nvPr/>
        </p:nvSpPr>
        <p:spPr>
          <a:xfrm>
            <a:off x="165350" y="838850"/>
            <a:ext cx="76566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To Iterate Over a Dictionary Entry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person_age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{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"Alice"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25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"Bob"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30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}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name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person_age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.</a:t>
            </a:r>
            <a:r>
              <a:rPr lang="en-GB" sz="1500">
                <a:solidFill>
                  <a:srgbClr val="57200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items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():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{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name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}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is 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{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}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years old"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233" name="Google Shape;1233;p131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32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39" name="Google Shape;1239;p132"/>
          <p:cNvSpPr/>
          <p:nvPr/>
        </p:nvSpPr>
        <p:spPr>
          <a:xfrm>
            <a:off x="4724550" y="524602"/>
            <a:ext cx="3900600" cy="131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40" name="Google Shape;1240;p132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41" name="Google Shape;1241;p132"/>
          <p:cNvSpPr txBox="1"/>
          <p:nvPr/>
        </p:nvSpPr>
        <p:spPr>
          <a:xfrm>
            <a:off x="395950" y="9717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Dictionary comprehension creates dictionaries in a concise way, similar to list comprehensions.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42" name="Google Shape;1242;p132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243" name="Google Shape;1243;p132"/>
          <p:cNvSpPr txBox="1"/>
          <p:nvPr/>
        </p:nvSpPr>
        <p:spPr>
          <a:xfrm>
            <a:off x="4984000" y="1082875"/>
            <a:ext cx="36411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squared_numbers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{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x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x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**</a:t>
            </a:r>
            <a:r>
              <a:rPr lang="en-GB">
                <a:solidFill>
                  <a:srgbClr val="10604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x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3000A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range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>
                <a:solidFill>
                  <a:srgbClr val="10604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5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)}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244" name="Google Shape;1244;p132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245" name="Google Shape;1245;p13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132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Dictionary Comprehension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47" name="Google Shape;1247;p132"/>
          <p:cNvSpPr txBox="1"/>
          <p:nvPr/>
        </p:nvSpPr>
        <p:spPr>
          <a:xfrm>
            <a:off x="319750" y="3114488"/>
            <a:ext cx="4131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to generate a dictionary with numbers as keys and their squares as values."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33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253" name="Google Shape;1253;p1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133"/>
          <p:cNvSpPr txBox="1"/>
          <p:nvPr/>
        </p:nvSpPr>
        <p:spPr>
          <a:xfrm>
            <a:off x="165350" y="838850"/>
            <a:ext cx="765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Dictionary Comprehension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squares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{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num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num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**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num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range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1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6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)}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"Squares Dictionary:"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squares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255" name="Google Shape;1255;p133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2"/>
          <p:cNvSpPr txBox="1"/>
          <p:nvPr/>
        </p:nvSpPr>
        <p:spPr>
          <a:xfrm>
            <a:off x="714175" y="1336575"/>
            <a:ext cx="36579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What is Google Gemini?</a:t>
            </a:r>
            <a:endParaRPr sz="2300"/>
          </a:p>
        </p:txBody>
      </p:sp>
      <p:sp>
        <p:nvSpPr>
          <p:cNvPr id="385" name="Google Shape;385;p62"/>
          <p:cNvSpPr txBox="1"/>
          <p:nvPr/>
        </p:nvSpPr>
        <p:spPr>
          <a:xfrm>
            <a:off x="714180" y="2070884"/>
            <a:ext cx="36579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Google Gemini is an AI model by Google aimed at advancing AI understanding and multimodal interactions across text, image, and audio inputs.</a:t>
            </a:r>
            <a:endParaRPr sz="1500"/>
          </a:p>
        </p:txBody>
      </p:sp>
      <p:sp>
        <p:nvSpPr>
          <p:cNvPr id="386" name="Google Shape;386;p62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87" name="Google Shape;387;p6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6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32350" y="1314088"/>
            <a:ext cx="4467125" cy="251533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2"/>
          <p:cNvSpPr txBox="1"/>
          <p:nvPr/>
        </p:nvSpPr>
        <p:spPr>
          <a:xfrm>
            <a:off x="5131663" y="3550125"/>
            <a:ext cx="3268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Powered by Google AI</a:t>
            </a:r>
            <a:endParaRPr sz="9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34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61" name="Google Shape;1261;p134"/>
          <p:cNvSpPr/>
          <p:nvPr/>
        </p:nvSpPr>
        <p:spPr>
          <a:xfrm>
            <a:off x="4724550" y="524602"/>
            <a:ext cx="3900600" cy="131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62" name="Google Shape;1262;p134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63" name="Google Shape;1263;p134"/>
          <p:cNvSpPr txBox="1"/>
          <p:nvPr/>
        </p:nvSpPr>
        <p:spPr>
          <a:xfrm>
            <a:off x="395950" y="9717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nested dictionary is a dictionary containing another dictionary as a value.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64" name="Google Shape;1264;p134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265" name="Google Shape;1265;p134"/>
          <p:cNvSpPr txBox="1"/>
          <p:nvPr/>
        </p:nvSpPr>
        <p:spPr>
          <a:xfrm>
            <a:off x="4984000" y="1082875"/>
            <a:ext cx="36411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nested_dict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{</a:t>
            </a:r>
            <a:r>
              <a:rPr lang="en-GB">
                <a:solidFill>
                  <a:srgbClr val="A0101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"person1"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{</a:t>
            </a:r>
            <a:r>
              <a:rPr lang="en-GB">
                <a:solidFill>
                  <a:srgbClr val="A0101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"name"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>
                <a:solidFill>
                  <a:srgbClr val="A0101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"Alice"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>
                <a:solidFill>
                  <a:srgbClr val="A0101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"age"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>
                <a:solidFill>
                  <a:srgbClr val="10604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25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}}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266" name="Google Shape;1266;p134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267" name="Google Shape;1267;p1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134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Nested Dictionary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69" name="Google Shape;1269;p134"/>
          <p:cNvSpPr txBox="1"/>
          <p:nvPr/>
        </p:nvSpPr>
        <p:spPr>
          <a:xfrm>
            <a:off x="319750" y="3114488"/>
            <a:ext cx="4131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for a nested dictionary representing two people with names and ages."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35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275" name="Google Shape;1275;p1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135"/>
          <p:cNvSpPr txBox="1"/>
          <p:nvPr/>
        </p:nvSpPr>
        <p:spPr>
          <a:xfrm>
            <a:off x="165350" y="838850"/>
            <a:ext cx="76566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Nested Dictionary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people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{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"person1"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{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"name"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"Alice"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"age"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25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},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"person2"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{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"name"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"Bob"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"age"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30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}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}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"Nested Dictionary:"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people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277" name="Google Shape;1277;p135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36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83" name="Google Shape;1283;p136"/>
          <p:cNvSpPr/>
          <p:nvPr/>
        </p:nvSpPr>
        <p:spPr>
          <a:xfrm>
            <a:off x="4724550" y="524602"/>
            <a:ext cx="3900600" cy="131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84" name="Google Shape;1284;p136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85" name="Google Shape;1285;p136"/>
          <p:cNvSpPr txBox="1"/>
          <p:nvPr/>
        </p:nvSpPr>
        <p:spPr>
          <a:xfrm>
            <a:off x="395950" y="971725"/>
            <a:ext cx="3900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Use the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update()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method or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{**dict1, **dict2}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syntax to merge dictionaries.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86" name="Google Shape;1286;p136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287" name="Google Shape;1287;p136"/>
          <p:cNvSpPr txBox="1"/>
          <p:nvPr/>
        </p:nvSpPr>
        <p:spPr>
          <a:xfrm>
            <a:off x="4984000" y="1082875"/>
            <a:ext cx="3641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combined_dict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{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**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dict1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**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dict2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}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288" name="Google Shape;1288;p136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289" name="Google Shape;1289;p1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136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Merging Dictionaries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91" name="Google Shape;1291;p136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to merge two dictionaries."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37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297" name="Google Shape;1297;p1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137"/>
          <p:cNvSpPr txBox="1"/>
          <p:nvPr/>
        </p:nvSpPr>
        <p:spPr>
          <a:xfrm>
            <a:off x="165350" y="838850"/>
            <a:ext cx="7656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To Merge Dictionaries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dict1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{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"Alice"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25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}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dict2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{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"Bob"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30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}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merged_dict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{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**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dict1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**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dict2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}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"Merged Dictionary:"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merged_dict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299" name="Google Shape;1299;p137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38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05" name="Google Shape;1305;p138"/>
          <p:cNvSpPr/>
          <p:nvPr/>
        </p:nvSpPr>
        <p:spPr>
          <a:xfrm>
            <a:off x="4724550" y="524602"/>
            <a:ext cx="3900600" cy="13116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06" name="Google Shape;1306;p138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307" name="Google Shape;1307;p138"/>
          <p:cNvSpPr txBox="1"/>
          <p:nvPr/>
        </p:nvSpPr>
        <p:spPr>
          <a:xfrm>
            <a:off x="395950" y="971725"/>
            <a:ext cx="3900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get()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method returns the value for a key if it exists, or a default if it doesn’t.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308" name="Google Shape;1308;p138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309" name="Google Shape;1309;p138"/>
          <p:cNvSpPr txBox="1"/>
          <p:nvPr/>
        </p:nvSpPr>
        <p:spPr>
          <a:xfrm>
            <a:off x="4984000" y="1082875"/>
            <a:ext cx="3641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value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my_dict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.</a:t>
            </a:r>
            <a:r>
              <a:rPr lang="en-GB">
                <a:solidFill>
                  <a:srgbClr val="572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get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>
                <a:solidFill>
                  <a:srgbClr val="A0101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"key"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>
                <a:solidFill>
                  <a:srgbClr val="A0101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"default"</a:t>
            </a:r>
            <a:endParaRPr>
              <a:solidFill>
                <a:srgbClr val="A0101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310" name="Google Shape;1310;p138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311" name="Google Shape;1311;p1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138"/>
          <p:cNvSpPr txBox="1"/>
          <p:nvPr/>
        </p:nvSpPr>
        <p:spPr>
          <a:xfrm>
            <a:off x="395952" y="4988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Using </a:t>
            </a:r>
            <a:r>
              <a:rPr lang="en-GB" sz="23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get()</a:t>
            </a: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Method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313" name="Google Shape;1313;p138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using get() to safely access a key in a dictionary."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39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319" name="Google Shape;1319;p1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139"/>
          <p:cNvSpPr txBox="1"/>
          <p:nvPr/>
        </p:nvSpPr>
        <p:spPr>
          <a:xfrm>
            <a:off x="165350" y="838850"/>
            <a:ext cx="76566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Use of get Method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person_age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{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"Alice"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25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}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"Alice's Age:"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person_age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.</a:t>
            </a:r>
            <a:r>
              <a:rPr lang="en-GB" sz="1500">
                <a:solidFill>
                  <a:srgbClr val="57200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get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"Alice"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"Not found"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"Bob's Age:"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person_age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.</a:t>
            </a:r>
            <a:r>
              <a:rPr lang="en-GB" sz="1500">
                <a:solidFill>
                  <a:srgbClr val="57200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get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"Bob"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"Not found"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321" name="Google Shape;1321;p139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40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7" name="Google Shape;1327;p140"/>
          <p:cNvSpPr/>
          <p:nvPr/>
        </p:nvSpPr>
        <p:spPr>
          <a:xfrm>
            <a:off x="4724550" y="524599"/>
            <a:ext cx="3900600" cy="19491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8" name="Google Shape;1328;p140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329" name="Google Shape;1329;p140"/>
          <p:cNvSpPr txBox="1"/>
          <p:nvPr/>
        </p:nvSpPr>
        <p:spPr>
          <a:xfrm>
            <a:off x="395950" y="1352725"/>
            <a:ext cx="3900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Dictionaries can be used to count the frequency of elements in a list.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330" name="Google Shape;1330;p140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331" name="Google Shape;1331;p140"/>
          <p:cNvSpPr txBox="1"/>
          <p:nvPr/>
        </p:nvSpPr>
        <p:spPr>
          <a:xfrm>
            <a:off x="4984000" y="1082875"/>
            <a:ext cx="36411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frequency_dict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{}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item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items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frequency_dict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item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 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frequency_dict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.</a:t>
            </a:r>
            <a:r>
              <a:rPr lang="en-GB">
                <a:solidFill>
                  <a:srgbClr val="572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get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item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>
                <a:solidFill>
                  <a:srgbClr val="10604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0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 </a:t>
            </a:r>
            <a:r>
              <a:rPr lang="en-GB" b="1">
                <a:solidFill>
                  <a:srgbClr val="EE11FF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+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0604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1</a:t>
            </a:r>
            <a:endParaRPr>
              <a:solidFill>
                <a:srgbClr val="10604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00448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00448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332" name="Google Shape;1332;p140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333" name="Google Shape;1333;p1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140"/>
          <p:cNvSpPr txBox="1"/>
          <p:nvPr/>
        </p:nvSpPr>
        <p:spPr>
          <a:xfrm>
            <a:off x="395952" y="422638"/>
            <a:ext cx="41313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Counting Frequency Using a Dictionary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335" name="Google Shape;1335;p140"/>
          <p:cNvSpPr txBox="1"/>
          <p:nvPr/>
        </p:nvSpPr>
        <p:spPr>
          <a:xfrm>
            <a:off x="319750" y="3114488"/>
            <a:ext cx="4131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to count occurrences of elements in a list using a dictionary."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41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341" name="Google Shape;1341;p1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41"/>
          <p:cNvSpPr txBox="1"/>
          <p:nvPr/>
        </p:nvSpPr>
        <p:spPr>
          <a:xfrm>
            <a:off x="165350" y="838850"/>
            <a:ext cx="76566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To Count Frequency Using a Dictionary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items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[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"apple"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"banana"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"apple"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"orange"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"banana"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frequency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{}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for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item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in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items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frequency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[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item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]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frequency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.</a:t>
            </a:r>
            <a:r>
              <a:rPr lang="en-GB" sz="1500">
                <a:solidFill>
                  <a:srgbClr val="57200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get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item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+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1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"Frequency Count:"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frequency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343" name="Google Shape;1343;p141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42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49" name="Google Shape;1349;p142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350" name="Google Shape;1350;p142"/>
          <p:cNvSpPr txBox="1"/>
          <p:nvPr/>
        </p:nvSpPr>
        <p:spPr>
          <a:xfrm>
            <a:off x="395950" y="13527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Python dictionaries come with built-in methods for various operations like clearing, copying, and more.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351" name="Google Shape;1351;p142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352" name="Google Shape;1352;p1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142"/>
          <p:cNvSpPr txBox="1"/>
          <p:nvPr/>
        </p:nvSpPr>
        <p:spPr>
          <a:xfrm>
            <a:off x="395952" y="422638"/>
            <a:ext cx="41313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Dictionary Methods Overview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354" name="Google Shape;1354;p142"/>
          <p:cNvSpPr txBox="1"/>
          <p:nvPr/>
        </p:nvSpPr>
        <p:spPr>
          <a:xfrm>
            <a:off x="319750" y="3114488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list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the most commonly used dictionary methods with examples for each."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43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360" name="Google Shape;1360;p1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143"/>
          <p:cNvSpPr txBox="1"/>
          <p:nvPr/>
        </p:nvSpPr>
        <p:spPr>
          <a:xfrm>
            <a:off x="165350" y="838850"/>
            <a:ext cx="76566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Dictionary Methods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person_age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{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"Alice"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25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"Bob"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30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}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"Keys:"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person_age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.</a:t>
            </a:r>
            <a:r>
              <a:rPr lang="en-GB" sz="1500">
                <a:solidFill>
                  <a:srgbClr val="57200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keys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())         </a:t>
            </a:r>
            <a:r>
              <a:rPr lang="en-GB" sz="1500" i="1">
                <a:solidFill>
                  <a:srgbClr val="A0500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Get all keys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"Values:"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person_age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.</a:t>
            </a:r>
            <a:r>
              <a:rPr lang="en-GB" sz="1500">
                <a:solidFill>
                  <a:srgbClr val="57200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values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())     </a:t>
            </a:r>
            <a:r>
              <a:rPr lang="en-GB" sz="1500" i="1">
                <a:solidFill>
                  <a:srgbClr val="A0500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Get all values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"Items:"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person_age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.</a:t>
            </a:r>
            <a:r>
              <a:rPr lang="en-GB" sz="1500">
                <a:solidFill>
                  <a:srgbClr val="57200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items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())       </a:t>
            </a:r>
            <a:r>
              <a:rPr lang="en-GB" sz="1500" i="1">
                <a:solidFill>
                  <a:srgbClr val="A0500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Get all key-value pairs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copied_dict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person_age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.</a:t>
            </a:r>
            <a:r>
              <a:rPr lang="en-GB" sz="1500">
                <a:solidFill>
                  <a:srgbClr val="57200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copy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()           </a:t>
            </a:r>
            <a:r>
              <a:rPr lang="en-GB" sz="1500" i="1">
                <a:solidFill>
                  <a:srgbClr val="A0500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Copy dictionary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person_age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.</a:t>
            </a:r>
            <a:r>
              <a:rPr lang="en-GB" sz="1500">
                <a:solidFill>
                  <a:srgbClr val="57200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clear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()                        </a:t>
            </a:r>
            <a:r>
              <a:rPr lang="en-GB" sz="1500" i="1">
                <a:solidFill>
                  <a:srgbClr val="A0500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Clear dictionary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"Cleared Dictionary:"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,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person_age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362" name="Google Shape;1362;p143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3"/>
          <p:cNvSpPr txBox="1"/>
          <p:nvPr>
            <p:ph type="sldNum" idx="12"/>
          </p:nvPr>
        </p:nvSpPr>
        <p:spPr>
          <a:xfrm>
            <a:off x="8784783" y="92325"/>
            <a:ext cx="276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 panose="020B0604020202020204"/>
              <a:buNone/>
            </a:pPr>
            <a:fld id="{00000000-1234-1234-1234-123412341234}" type="slidenum">
              <a:rPr lang="en-GB" sz="2100" b="1" baseline="30000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lang="en-GB" sz="2100" b="1" baseline="30000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grpSp>
        <p:nvGrpSpPr>
          <p:cNvPr id="395" name="Google Shape;395;p63"/>
          <p:cNvGrpSpPr/>
          <p:nvPr/>
        </p:nvGrpSpPr>
        <p:grpSpPr>
          <a:xfrm>
            <a:off x="2255015" y="258067"/>
            <a:ext cx="4633982" cy="4371679"/>
            <a:chOff x="-1" y="0"/>
            <a:chExt cx="6178643" cy="5828905"/>
          </a:xfrm>
        </p:grpSpPr>
        <p:sp>
          <p:nvSpPr>
            <p:cNvPr id="396" name="Google Shape;396;p63"/>
            <p:cNvSpPr/>
            <p:nvPr/>
          </p:nvSpPr>
          <p:spPr>
            <a:xfrm>
              <a:off x="3372954" y="4554062"/>
              <a:ext cx="1060830" cy="1060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18866" y="18866"/>
                  </a:moveTo>
                  <a:lnTo>
                    <a:pt x="2734" y="18866"/>
                  </a:lnTo>
                  <a:lnTo>
                    <a:pt x="2734" y="2734"/>
                  </a:lnTo>
                  <a:lnTo>
                    <a:pt x="18866" y="2734"/>
                  </a:lnTo>
                  <a:lnTo>
                    <a:pt x="18866" y="18866"/>
                  </a:lnTo>
                  <a:close/>
                </a:path>
              </a:pathLst>
            </a:custGeom>
            <a:solidFill>
              <a:srgbClr val="F0F1F1">
                <a:alpha val="1373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7" name="Google Shape;397;p63"/>
            <p:cNvSpPr/>
            <p:nvPr/>
          </p:nvSpPr>
          <p:spPr>
            <a:xfrm>
              <a:off x="5457958" y="1834336"/>
              <a:ext cx="720684" cy="1060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18866"/>
                  </a:lnTo>
                  <a:lnTo>
                    <a:pt x="4025" y="18866"/>
                  </a:lnTo>
                  <a:lnTo>
                    <a:pt x="4025" y="2734"/>
                  </a:lnTo>
                  <a:lnTo>
                    <a:pt x="21600" y="2734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1F1">
                <a:alpha val="1373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8" name="Google Shape;398;p63"/>
            <p:cNvSpPr/>
            <p:nvPr/>
          </p:nvSpPr>
          <p:spPr>
            <a:xfrm>
              <a:off x="4185" y="2976656"/>
              <a:ext cx="878202" cy="1060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734"/>
                  </a:moveTo>
                  <a:lnTo>
                    <a:pt x="18297" y="2734"/>
                  </a:lnTo>
                  <a:lnTo>
                    <a:pt x="18297" y="18866"/>
                  </a:lnTo>
                  <a:lnTo>
                    <a:pt x="2884" y="18866"/>
                  </a:lnTo>
                  <a:cubicBezTo>
                    <a:pt x="3281" y="19777"/>
                    <a:pt x="3721" y="20689"/>
                    <a:pt x="4183" y="21600"/>
                  </a:cubicBezTo>
                  <a:lnTo>
                    <a:pt x="21600" y="21600"/>
                  </a:lnTo>
                  <a:lnTo>
                    <a:pt x="21600" y="0"/>
                  </a:lnTo>
                  <a:lnTo>
                    <a:pt x="396" y="0"/>
                  </a:lnTo>
                  <a:cubicBezTo>
                    <a:pt x="220" y="911"/>
                    <a:pt x="88" y="1823"/>
                    <a:pt x="0" y="2734"/>
                  </a:cubicBezTo>
                  <a:close/>
                </a:path>
              </a:pathLst>
            </a:custGeom>
            <a:solidFill>
              <a:srgbClr val="F0F1F1">
                <a:alpha val="1373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9" name="Google Shape;399;p63"/>
            <p:cNvSpPr/>
            <p:nvPr/>
          </p:nvSpPr>
          <p:spPr>
            <a:xfrm>
              <a:off x="-1" y="1722432"/>
              <a:ext cx="1537743" cy="2002644"/>
            </a:xfrm>
            <a:custGeom>
              <a:avLst/>
              <a:gdLst/>
              <a:ahLst/>
              <a:cxnLst/>
              <a:rect l="l" t="t" r="r" b="b"/>
              <a:pathLst>
                <a:path w="19548" h="21600" extrusionOk="0">
                  <a:moveTo>
                    <a:pt x="19548" y="6209"/>
                  </a:moveTo>
                  <a:cubicBezTo>
                    <a:pt x="19548" y="3997"/>
                    <a:pt x="19002" y="1902"/>
                    <a:pt x="18012" y="0"/>
                  </a:cubicBezTo>
                  <a:cubicBezTo>
                    <a:pt x="2261" y="2549"/>
                    <a:pt x="-2052" y="12330"/>
                    <a:pt x="839" y="21590"/>
                  </a:cubicBezTo>
                  <a:cubicBezTo>
                    <a:pt x="1032" y="21600"/>
                    <a:pt x="1226" y="21600"/>
                    <a:pt x="1408" y="21600"/>
                  </a:cubicBezTo>
                  <a:cubicBezTo>
                    <a:pt x="11434" y="21600"/>
                    <a:pt x="19548" y="14706"/>
                    <a:pt x="19548" y="6209"/>
                  </a:cubicBezTo>
                  <a:close/>
                </a:path>
              </a:pathLst>
            </a:custGeom>
            <a:gradFill>
              <a:gsLst>
                <a:gs pos="0">
                  <a:srgbClr val="CCE7FF"/>
                </a:gs>
                <a:gs pos="2000">
                  <a:srgbClr val="CCE7FF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0" name="Google Shape;400;p63"/>
            <p:cNvSpPr/>
            <p:nvPr/>
          </p:nvSpPr>
          <p:spPr>
            <a:xfrm>
              <a:off x="5847385" y="2704505"/>
              <a:ext cx="331236" cy="28575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cubicBezTo>
                    <a:pt x="7356" y="21302"/>
                    <a:pt x="14536" y="20971"/>
                    <a:pt x="21600" y="20612"/>
                  </a:cubicBezTo>
                  <a:lnTo>
                    <a:pt x="21600" y="0"/>
                  </a:lnTo>
                  <a:close/>
                </a:path>
              </a:pathLst>
            </a:custGeom>
            <a:gradFill>
              <a:gsLst>
                <a:gs pos="0">
                  <a:srgbClr val="CCE7FF"/>
                </a:gs>
                <a:gs pos="2000">
                  <a:srgbClr val="CCE7FF"/>
                </a:gs>
                <a:gs pos="100000">
                  <a:srgbClr val="0088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1" name="Google Shape;401;p63"/>
            <p:cNvSpPr/>
            <p:nvPr/>
          </p:nvSpPr>
          <p:spPr>
            <a:xfrm>
              <a:off x="1153666" y="464626"/>
              <a:ext cx="4017816" cy="199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33" y="21600"/>
                  </a:moveTo>
                  <a:lnTo>
                    <a:pt x="467" y="21600"/>
                  </a:lnTo>
                  <a:cubicBezTo>
                    <a:pt x="207" y="21600"/>
                    <a:pt x="0" y="21174"/>
                    <a:pt x="0" y="20662"/>
                  </a:cubicBezTo>
                  <a:lnTo>
                    <a:pt x="0" y="938"/>
                  </a:lnTo>
                  <a:cubicBezTo>
                    <a:pt x="0" y="416"/>
                    <a:pt x="212" y="0"/>
                    <a:pt x="467" y="0"/>
                  </a:cubicBezTo>
                  <a:lnTo>
                    <a:pt x="21133" y="0"/>
                  </a:lnTo>
                  <a:cubicBezTo>
                    <a:pt x="21393" y="0"/>
                    <a:pt x="21600" y="426"/>
                    <a:pt x="21600" y="938"/>
                  </a:cubicBezTo>
                  <a:lnTo>
                    <a:pt x="21600" y="20652"/>
                  </a:lnTo>
                  <a:cubicBezTo>
                    <a:pt x="21600" y="21174"/>
                    <a:pt x="21388" y="21600"/>
                    <a:pt x="21133" y="21600"/>
                  </a:cubicBezTo>
                  <a:close/>
                </a:path>
              </a:pathLst>
            </a:custGeom>
            <a:solidFill>
              <a:srgbClr val="F0F1F1">
                <a:alpha val="800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2" name="Google Shape;402;p63"/>
            <p:cNvSpPr/>
            <p:nvPr/>
          </p:nvSpPr>
          <p:spPr>
            <a:xfrm>
              <a:off x="5553748" y="42971"/>
              <a:ext cx="472662" cy="14279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cubicBezTo>
                    <a:pt x="15464" y="2126"/>
                    <a:pt x="8182" y="4144"/>
                    <a:pt x="0" y="604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adFill>
              <a:gsLst>
                <a:gs pos="0">
                  <a:srgbClr val="CCE7FF"/>
                </a:gs>
                <a:gs pos="2000">
                  <a:srgbClr val="CCE7FF"/>
                </a:gs>
                <a:gs pos="100000">
                  <a:srgbClr val="0088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3" name="Google Shape;403;p63"/>
            <p:cNvSpPr/>
            <p:nvPr/>
          </p:nvSpPr>
          <p:spPr>
            <a:xfrm>
              <a:off x="1849264" y="4644480"/>
              <a:ext cx="189900" cy="189900"/>
            </a:xfrm>
            <a:prstGeom prst="ellipse">
              <a:avLst/>
            </a:pr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4" name="Google Shape;404;p63"/>
            <p:cNvSpPr/>
            <p:nvPr/>
          </p:nvSpPr>
          <p:spPr>
            <a:xfrm>
              <a:off x="5695712" y="4611053"/>
              <a:ext cx="189850" cy="189850"/>
            </a:xfrm>
            <a:custGeom>
              <a:avLst/>
              <a:gdLst/>
              <a:ahLst/>
              <a:cxnLst/>
              <a:rect l="l" t="t" r="r" b="b"/>
              <a:pathLst>
                <a:path w="19638" h="19638" extrusionOk="0">
                  <a:moveTo>
                    <a:pt x="12075" y="265"/>
                  </a:moveTo>
                  <a:cubicBezTo>
                    <a:pt x="17352" y="1511"/>
                    <a:pt x="20619" y="6798"/>
                    <a:pt x="19373" y="12075"/>
                  </a:cubicBezTo>
                  <a:cubicBezTo>
                    <a:pt x="18127" y="17352"/>
                    <a:pt x="12840" y="20619"/>
                    <a:pt x="7563" y="19373"/>
                  </a:cubicBezTo>
                  <a:cubicBezTo>
                    <a:pt x="2286" y="18127"/>
                    <a:pt x="-981" y="12840"/>
                    <a:pt x="265" y="7563"/>
                  </a:cubicBezTo>
                  <a:cubicBezTo>
                    <a:pt x="1511" y="2286"/>
                    <a:pt x="6798" y="-981"/>
                    <a:pt x="12075" y="265"/>
                  </a:cubicBez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5" name="Google Shape;405;p63"/>
            <p:cNvSpPr/>
            <p:nvPr/>
          </p:nvSpPr>
          <p:spPr>
            <a:xfrm>
              <a:off x="2540927" y="4135987"/>
              <a:ext cx="1223313" cy="1271214"/>
            </a:xfrm>
            <a:custGeom>
              <a:avLst/>
              <a:gdLst/>
              <a:ahLst/>
              <a:cxnLst/>
              <a:rect l="l" t="t" r="r" b="b"/>
              <a:pathLst>
                <a:path w="21326" h="21600" extrusionOk="0">
                  <a:moveTo>
                    <a:pt x="21154" y="20839"/>
                  </a:moveTo>
                  <a:lnTo>
                    <a:pt x="13194" y="15500"/>
                  </a:lnTo>
                  <a:cubicBezTo>
                    <a:pt x="12461" y="14998"/>
                    <a:pt x="11993" y="14086"/>
                    <a:pt x="11993" y="13097"/>
                  </a:cubicBezTo>
                  <a:lnTo>
                    <a:pt x="11993" y="1095"/>
                  </a:lnTo>
                  <a:cubicBezTo>
                    <a:pt x="11993" y="487"/>
                    <a:pt x="11571" y="0"/>
                    <a:pt x="11041" y="0"/>
                  </a:cubicBezTo>
                  <a:lnTo>
                    <a:pt x="10291" y="0"/>
                  </a:lnTo>
                  <a:cubicBezTo>
                    <a:pt x="9761" y="0"/>
                    <a:pt x="9339" y="487"/>
                    <a:pt x="9339" y="1095"/>
                  </a:cubicBezTo>
                  <a:lnTo>
                    <a:pt x="9339" y="13097"/>
                  </a:lnTo>
                  <a:cubicBezTo>
                    <a:pt x="9339" y="14086"/>
                    <a:pt x="8887" y="14998"/>
                    <a:pt x="8138" y="15500"/>
                  </a:cubicBezTo>
                  <a:lnTo>
                    <a:pt x="178" y="20839"/>
                  </a:lnTo>
                  <a:cubicBezTo>
                    <a:pt x="-134" y="21052"/>
                    <a:pt x="-9" y="21600"/>
                    <a:pt x="350" y="21600"/>
                  </a:cubicBezTo>
                  <a:lnTo>
                    <a:pt x="787" y="21600"/>
                  </a:lnTo>
                  <a:cubicBezTo>
                    <a:pt x="1895" y="21600"/>
                    <a:pt x="2987" y="21281"/>
                    <a:pt x="3955" y="20687"/>
                  </a:cubicBezTo>
                  <a:lnTo>
                    <a:pt x="10057" y="16930"/>
                  </a:lnTo>
                  <a:cubicBezTo>
                    <a:pt x="10432" y="16702"/>
                    <a:pt x="10900" y="16702"/>
                    <a:pt x="11259" y="16930"/>
                  </a:cubicBezTo>
                  <a:lnTo>
                    <a:pt x="17361" y="20687"/>
                  </a:lnTo>
                  <a:cubicBezTo>
                    <a:pt x="18345" y="21296"/>
                    <a:pt x="19421" y="21600"/>
                    <a:pt x="20530" y="21600"/>
                  </a:cubicBezTo>
                  <a:lnTo>
                    <a:pt x="20967" y="21600"/>
                  </a:lnTo>
                  <a:cubicBezTo>
                    <a:pt x="21326" y="21600"/>
                    <a:pt x="21466" y="21052"/>
                    <a:pt x="21154" y="20839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6" name="Google Shape;406;p63"/>
            <p:cNvSpPr/>
            <p:nvPr/>
          </p:nvSpPr>
          <p:spPr>
            <a:xfrm>
              <a:off x="1866274" y="3069070"/>
              <a:ext cx="245322" cy="142139"/>
            </a:xfrm>
            <a:custGeom>
              <a:avLst/>
              <a:gdLst/>
              <a:ahLst/>
              <a:cxnLst/>
              <a:rect l="l" t="t" r="r" b="b"/>
              <a:pathLst>
                <a:path w="21600" h="15877" extrusionOk="0">
                  <a:moveTo>
                    <a:pt x="21600" y="1077"/>
                  </a:moveTo>
                  <a:cubicBezTo>
                    <a:pt x="21600" y="1077"/>
                    <a:pt x="2207" y="-5323"/>
                    <a:pt x="0" y="13077"/>
                  </a:cubicBezTo>
                  <a:cubicBezTo>
                    <a:pt x="0" y="13077"/>
                    <a:pt x="1104" y="16277"/>
                    <a:pt x="4572" y="11277"/>
                  </a:cubicBezTo>
                  <a:cubicBezTo>
                    <a:pt x="8041" y="6277"/>
                    <a:pt x="8987" y="15877"/>
                    <a:pt x="21600" y="15877"/>
                  </a:cubicBezTo>
                  <a:lnTo>
                    <a:pt x="21600" y="107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7" name="Google Shape;407;p63"/>
            <p:cNvSpPr/>
            <p:nvPr/>
          </p:nvSpPr>
          <p:spPr>
            <a:xfrm>
              <a:off x="1154562" y="464626"/>
              <a:ext cx="2674080" cy="199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987" y="21600"/>
                  </a:moveTo>
                  <a:lnTo>
                    <a:pt x="21600" y="21600"/>
                  </a:lnTo>
                  <a:lnTo>
                    <a:pt x="2025" y="0"/>
                  </a:lnTo>
                  <a:lnTo>
                    <a:pt x="636" y="0"/>
                  </a:lnTo>
                  <a:cubicBezTo>
                    <a:pt x="282" y="0"/>
                    <a:pt x="0" y="387"/>
                    <a:pt x="0" y="851"/>
                  </a:cubicBezTo>
                  <a:lnTo>
                    <a:pt x="0" y="7255"/>
                  </a:lnTo>
                  <a:lnTo>
                    <a:pt x="12987" y="21600"/>
                  </a:lnTo>
                  <a:close/>
                </a:path>
              </a:pathLst>
            </a:custGeom>
            <a:solidFill>
              <a:srgbClr val="FFFFFF">
                <a:alpha val="2471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8" name="Google Shape;408;p63"/>
            <p:cNvSpPr/>
            <p:nvPr/>
          </p:nvSpPr>
          <p:spPr>
            <a:xfrm>
              <a:off x="4329066" y="464626"/>
              <a:ext cx="837918" cy="6911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569" y="0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600" y="2462"/>
                  </a:lnTo>
                  <a:cubicBezTo>
                    <a:pt x="21600" y="1091"/>
                    <a:pt x="20677" y="0"/>
                    <a:pt x="19569" y="0"/>
                  </a:cubicBezTo>
                  <a:close/>
                </a:path>
              </a:pathLst>
            </a:custGeom>
            <a:solidFill>
              <a:srgbClr val="FFFFFF">
                <a:alpha val="2471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9" name="Google Shape;409;p63"/>
            <p:cNvSpPr/>
            <p:nvPr/>
          </p:nvSpPr>
          <p:spPr>
            <a:xfrm>
              <a:off x="1549361" y="3193304"/>
              <a:ext cx="1362528" cy="65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74" y="21600"/>
                  </a:moveTo>
                  <a:lnTo>
                    <a:pt x="326" y="21600"/>
                  </a:lnTo>
                  <a:cubicBezTo>
                    <a:pt x="156" y="21600"/>
                    <a:pt x="0" y="18641"/>
                    <a:pt x="0" y="14795"/>
                  </a:cubicBezTo>
                  <a:lnTo>
                    <a:pt x="0" y="6805"/>
                  </a:lnTo>
                  <a:cubicBezTo>
                    <a:pt x="0" y="3255"/>
                    <a:pt x="142" y="0"/>
                    <a:pt x="326" y="0"/>
                  </a:cubicBezTo>
                  <a:lnTo>
                    <a:pt x="21274" y="0"/>
                  </a:lnTo>
                  <a:cubicBezTo>
                    <a:pt x="21444" y="0"/>
                    <a:pt x="21600" y="2959"/>
                    <a:pt x="21600" y="6805"/>
                  </a:cubicBezTo>
                  <a:lnTo>
                    <a:pt x="21600" y="14795"/>
                  </a:lnTo>
                  <a:cubicBezTo>
                    <a:pt x="21600" y="18641"/>
                    <a:pt x="21444" y="21600"/>
                    <a:pt x="21274" y="21600"/>
                  </a:cubicBezTo>
                  <a:close/>
                </a:path>
              </a:pathLst>
            </a:custGeom>
            <a:solidFill>
              <a:srgbClr val="313667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0" name="Google Shape;410;p63"/>
            <p:cNvSpPr/>
            <p:nvPr/>
          </p:nvSpPr>
          <p:spPr>
            <a:xfrm>
              <a:off x="3078422" y="2024351"/>
              <a:ext cx="158436" cy="211056"/>
            </a:xfrm>
            <a:custGeom>
              <a:avLst/>
              <a:gdLst/>
              <a:ahLst/>
              <a:cxnLst/>
              <a:rect l="l" t="t" r="r" b="b"/>
              <a:pathLst>
                <a:path w="21600" h="20616" extrusionOk="0">
                  <a:moveTo>
                    <a:pt x="21600" y="20616"/>
                  </a:moveTo>
                  <a:lnTo>
                    <a:pt x="0" y="20616"/>
                  </a:lnTo>
                  <a:lnTo>
                    <a:pt x="0" y="3214"/>
                  </a:lnTo>
                  <a:lnTo>
                    <a:pt x="366" y="2951"/>
                  </a:lnTo>
                  <a:cubicBezTo>
                    <a:pt x="6468" y="-984"/>
                    <a:pt x="15132" y="-984"/>
                    <a:pt x="21112" y="2951"/>
                  </a:cubicBezTo>
                  <a:lnTo>
                    <a:pt x="21478" y="3214"/>
                  </a:lnTo>
                  <a:lnTo>
                    <a:pt x="21478" y="20616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1" name="Google Shape;411;p63"/>
            <p:cNvSpPr/>
            <p:nvPr/>
          </p:nvSpPr>
          <p:spPr>
            <a:xfrm>
              <a:off x="348850" y="3258656"/>
              <a:ext cx="5597910" cy="814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24" y="21600"/>
                  </a:moveTo>
                  <a:lnTo>
                    <a:pt x="76" y="21600"/>
                  </a:lnTo>
                  <a:cubicBezTo>
                    <a:pt x="35" y="21600"/>
                    <a:pt x="0" y="19226"/>
                    <a:pt x="0" y="16378"/>
                  </a:cubicBezTo>
                  <a:lnTo>
                    <a:pt x="0" y="5222"/>
                  </a:lnTo>
                  <a:cubicBezTo>
                    <a:pt x="0" y="2374"/>
                    <a:pt x="35" y="0"/>
                    <a:pt x="76" y="0"/>
                  </a:cubicBezTo>
                  <a:lnTo>
                    <a:pt x="21524" y="0"/>
                  </a:lnTo>
                  <a:cubicBezTo>
                    <a:pt x="21565" y="0"/>
                    <a:pt x="21600" y="2374"/>
                    <a:pt x="21600" y="5222"/>
                  </a:cubicBezTo>
                  <a:lnTo>
                    <a:pt x="21600" y="16615"/>
                  </a:lnTo>
                  <a:cubicBezTo>
                    <a:pt x="21597" y="19226"/>
                    <a:pt x="21565" y="21600"/>
                    <a:pt x="21524" y="21600"/>
                  </a:cubicBezTo>
                  <a:close/>
                </a:path>
              </a:pathLst>
            </a:custGeom>
            <a:solidFill>
              <a:srgbClr val="3B234C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2" name="Google Shape;412;p63"/>
            <p:cNvSpPr/>
            <p:nvPr/>
          </p:nvSpPr>
          <p:spPr>
            <a:xfrm>
              <a:off x="4103466" y="3118105"/>
              <a:ext cx="320132" cy="140562"/>
            </a:xfrm>
            <a:custGeom>
              <a:avLst/>
              <a:gdLst/>
              <a:ahLst/>
              <a:cxnLst/>
              <a:rect l="l" t="t" r="r" b="b"/>
              <a:pathLst>
                <a:path w="21335" h="21600" extrusionOk="0">
                  <a:moveTo>
                    <a:pt x="21182" y="16647"/>
                  </a:moveTo>
                  <a:lnTo>
                    <a:pt x="21242" y="16922"/>
                  </a:lnTo>
                  <a:cubicBezTo>
                    <a:pt x="21600" y="19124"/>
                    <a:pt x="20884" y="21600"/>
                    <a:pt x="19870" y="21600"/>
                  </a:cubicBezTo>
                  <a:lnTo>
                    <a:pt x="4714" y="21600"/>
                  </a:lnTo>
                  <a:cubicBezTo>
                    <a:pt x="3759" y="21600"/>
                    <a:pt x="2924" y="20224"/>
                    <a:pt x="2625" y="18161"/>
                  </a:cubicBezTo>
                  <a:lnTo>
                    <a:pt x="0" y="0"/>
                  </a:lnTo>
                  <a:lnTo>
                    <a:pt x="16827" y="1926"/>
                  </a:lnTo>
                  <a:cubicBezTo>
                    <a:pt x="18855" y="2201"/>
                    <a:pt x="20526" y="5641"/>
                    <a:pt x="20824" y="10181"/>
                  </a:cubicBezTo>
                  <a:lnTo>
                    <a:pt x="21182" y="16647"/>
                  </a:lnTo>
                  <a:close/>
                </a:path>
              </a:pathLst>
            </a:custGeom>
            <a:solidFill>
              <a:srgbClr val="313667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3" name="Google Shape;413;p63"/>
            <p:cNvSpPr/>
            <p:nvPr/>
          </p:nvSpPr>
          <p:spPr>
            <a:xfrm>
              <a:off x="2529643" y="4768918"/>
              <a:ext cx="234576" cy="31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73" y="6789"/>
                  </a:moveTo>
                  <a:lnTo>
                    <a:pt x="21600" y="21600"/>
                  </a:lnTo>
                  <a:lnTo>
                    <a:pt x="7255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4" name="Google Shape;414;p63"/>
            <p:cNvSpPr/>
            <p:nvPr/>
          </p:nvSpPr>
          <p:spPr>
            <a:xfrm>
              <a:off x="2415353" y="4988251"/>
              <a:ext cx="416684" cy="392888"/>
            </a:xfrm>
            <a:custGeom>
              <a:avLst/>
              <a:gdLst/>
              <a:ahLst/>
              <a:cxnLst/>
              <a:rect l="l" t="t" r="r" b="b"/>
              <a:pathLst>
                <a:path w="21122" h="21160" extrusionOk="0">
                  <a:moveTo>
                    <a:pt x="9242" y="2845"/>
                  </a:moveTo>
                  <a:cubicBezTo>
                    <a:pt x="9242" y="2845"/>
                    <a:pt x="15096" y="3713"/>
                    <a:pt x="16775" y="0"/>
                  </a:cubicBezTo>
                  <a:cubicBezTo>
                    <a:pt x="16775" y="0"/>
                    <a:pt x="18545" y="2411"/>
                    <a:pt x="20859" y="6461"/>
                  </a:cubicBezTo>
                  <a:cubicBezTo>
                    <a:pt x="21358" y="7377"/>
                    <a:pt x="21131" y="8534"/>
                    <a:pt x="20314" y="9161"/>
                  </a:cubicBezTo>
                  <a:cubicBezTo>
                    <a:pt x="17773" y="11041"/>
                    <a:pt x="11829" y="15236"/>
                    <a:pt x="2889" y="20877"/>
                  </a:cubicBezTo>
                  <a:cubicBezTo>
                    <a:pt x="1709" y="21600"/>
                    <a:pt x="212" y="20877"/>
                    <a:pt x="30" y="19430"/>
                  </a:cubicBezTo>
                  <a:cubicBezTo>
                    <a:pt x="-242" y="16971"/>
                    <a:pt x="1210" y="12150"/>
                    <a:pt x="9242" y="2845"/>
                  </a:cubicBezTo>
                  <a:close/>
                </a:path>
              </a:pathLst>
            </a:custGeom>
            <a:solidFill>
              <a:srgbClr val="3D427B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5" name="Google Shape;415;p63"/>
            <p:cNvSpPr/>
            <p:nvPr/>
          </p:nvSpPr>
          <p:spPr>
            <a:xfrm>
              <a:off x="3554688" y="4771604"/>
              <a:ext cx="234576" cy="31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27" y="6789"/>
                  </a:moveTo>
                  <a:lnTo>
                    <a:pt x="0" y="21600"/>
                  </a:lnTo>
                  <a:lnTo>
                    <a:pt x="1434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6" name="Google Shape;416;p63"/>
            <p:cNvSpPr/>
            <p:nvPr/>
          </p:nvSpPr>
          <p:spPr>
            <a:xfrm>
              <a:off x="3485933" y="4990041"/>
              <a:ext cx="416890" cy="392888"/>
            </a:xfrm>
            <a:custGeom>
              <a:avLst/>
              <a:gdLst/>
              <a:ahLst/>
              <a:cxnLst/>
              <a:rect l="l" t="t" r="r" b="b"/>
              <a:pathLst>
                <a:path w="21087" h="21160" extrusionOk="0">
                  <a:moveTo>
                    <a:pt x="11856" y="2845"/>
                  </a:moveTo>
                  <a:cubicBezTo>
                    <a:pt x="11856" y="2845"/>
                    <a:pt x="6014" y="3713"/>
                    <a:pt x="4339" y="0"/>
                  </a:cubicBezTo>
                  <a:cubicBezTo>
                    <a:pt x="4339" y="0"/>
                    <a:pt x="2573" y="2411"/>
                    <a:pt x="263" y="6461"/>
                  </a:cubicBezTo>
                  <a:cubicBezTo>
                    <a:pt x="-235" y="7377"/>
                    <a:pt x="-9" y="8534"/>
                    <a:pt x="807" y="9161"/>
                  </a:cubicBezTo>
                  <a:cubicBezTo>
                    <a:pt x="3342" y="11041"/>
                    <a:pt x="9274" y="15236"/>
                    <a:pt x="18195" y="20877"/>
                  </a:cubicBezTo>
                  <a:cubicBezTo>
                    <a:pt x="19373" y="21600"/>
                    <a:pt x="20867" y="20877"/>
                    <a:pt x="21048" y="19430"/>
                  </a:cubicBezTo>
                  <a:cubicBezTo>
                    <a:pt x="21365" y="17020"/>
                    <a:pt x="19916" y="12198"/>
                    <a:pt x="11856" y="2845"/>
                  </a:cubicBezTo>
                  <a:close/>
                </a:path>
              </a:pathLst>
            </a:custGeom>
            <a:solidFill>
              <a:srgbClr val="3D427B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7" name="Google Shape;417;p63"/>
            <p:cNvSpPr/>
            <p:nvPr/>
          </p:nvSpPr>
          <p:spPr>
            <a:xfrm>
              <a:off x="2359213" y="3401447"/>
              <a:ext cx="1599428" cy="1465925"/>
            </a:xfrm>
            <a:custGeom>
              <a:avLst/>
              <a:gdLst/>
              <a:ahLst/>
              <a:cxnLst/>
              <a:rect l="l" t="t" r="r" b="b"/>
              <a:pathLst>
                <a:path w="21523" h="20235" extrusionOk="0">
                  <a:moveTo>
                    <a:pt x="19857" y="4233"/>
                  </a:moveTo>
                  <a:cubicBezTo>
                    <a:pt x="19821" y="4183"/>
                    <a:pt x="19773" y="4146"/>
                    <a:pt x="19737" y="4097"/>
                  </a:cubicBezTo>
                  <a:cubicBezTo>
                    <a:pt x="14942" y="-1365"/>
                    <a:pt x="6558" y="-1365"/>
                    <a:pt x="1763" y="4097"/>
                  </a:cubicBezTo>
                  <a:cubicBezTo>
                    <a:pt x="1727" y="4146"/>
                    <a:pt x="1679" y="4183"/>
                    <a:pt x="1643" y="4233"/>
                  </a:cubicBezTo>
                  <a:cubicBezTo>
                    <a:pt x="607" y="5444"/>
                    <a:pt x="28" y="6976"/>
                    <a:pt x="4" y="8582"/>
                  </a:cubicBezTo>
                  <a:cubicBezTo>
                    <a:pt x="-44" y="10868"/>
                    <a:pt x="269" y="14786"/>
                    <a:pt x="2124" y="20235"/>
                  </a:cubicBezTo>
                  <a:lnTo>
                    <a:pt x="4943" y="20235"/>
                  </a:lnTo>
                  <a:cubicBezTo>
                    <a:pt x="4943" y="20235"/>
                    <a:pt x="3715" y="12376"/>
                    <a:pt x="4365" y="9744"/>
                  </a:cubicBezTo>
                  <a:lnTo>
                    <a:pt x="17159" y="9744"/>
                  </a:lnTo>
                  <a:cubicBezTo>
                    <a:pt x="17809" y="12376"/>
                    <a:pt x="16581" y="20235"/>
                    <a:pt x="16581" y="20235"/>
                  </a:cubicBezTo>
                  <a:lnTo>
                    <a:pt x="19400" y="20235"/>
                  </a:lnTo>
                  <a:cubicBezTo>
                    <a:pt x="21243" y="14773"/>
                    <a:pt x="21556" y="10856"/>
                    <a:pt x="21520" y="8582"/>
                  </a:cubicBezTo>
                  <a:cubicBezTo>
                    <a:pt x="21472" y="6976"/>
                    <a:pt x="20893" y="5431"/>
                    <a:pt x="19857" y="4233"/>
                  </a:cubicBezTo>
                  <a:close/>
                </a:path>
              </a:pathLst>
            </a:custGeom>
            <a:solidFill>
              <a:srgbClr val="3D427B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8" name="Google Shape;418;p63"/>
            <p:cNvSpPr/>
            <p:nvPr/>
          </p:nvSpPr>
          <p:spPr>
            <a:xfrm>
              <a:off x="2646919" y="3723283"/>
              <a:ext cx="1024164" cy="2479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9807"/>
                  </a:moveTo>
                  <a:cubicBezTo>
                    <a:pt x="0" y="19807"/>
                    <a:pt x="1680" y="0"/>
                    <a:pt x="10687" y="0"/>
                  </a:cubicBezTo>
                  <a:cubicBezTo>
                    <a:pt x="19712" y="0"/>
                    <a:pt x="21600" y="21600"/>
                    <a:pt x="21600" y="21600"/>
                  </a:cubicBezTo>
                  <a:lnTo>
                    <a:pt x="0" y="19807"/>
                  </a:lnTo>
                  <a:close/>
                </a:path>
              </a:pathLst>
            </a:custGeom>
            <a:solidFill>
              <a:srgbClr val="313667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9" name="Google Shape;419;p63"/>
            <p:cNvSpPr/>
            <p:nvPr/>
          </p:nvSpPr>
          <p:spPr>
            <a:xfrm>
              <a:off x="2779805" y="1606947"/>
              <a:ext cx="207316" cy="263695"/>
            </a:xfrm>
            <a:custGeom>
              <a:avLst/>
              <a:gdLst/>
              <a:ahLst/>
              <a:cxnLst/>
              <a:rect l="l" t="t" r="r" b="b"/>
              <a:pathLst>
                <a:path w="20841" h="20999" extrusionOk="0">
                  <a:moveTo>
                    <a:pt x="20841" y="19746"/>
                  </a:moveTo>
                  <a:lnTo>
                    <a:pt x="12291" y="20887"/>
                  </a:lnTo>
                  <a:cubicBezTo>
                    <a:pt x="7071" y="21600"/>
                    <a:pt x="2031" y="18820"/>
                    <a:pt x="1131" y="14614"/>
                  </a:cubicBezTo>
                  <a:lnTo>
                    <a:pt x="141" y="9980"/>
                  </a:lnTo>
                  <a:cubicBezTo>
                    <a:pt x="-759" y="5846"/>
                    <a:pt x="2751" y="1853"/>
                    <a:pt x="8061" y="1141"/>
                  </a:cubicBezTo>
                  <a:lnTo>
                    <a:pt x="16611" y="0"/>
                  </a:lnTo>
                  <a:lnTo>
                    <a:pt x="20841" y="19746"/>
                  </a:lnTo>
                  <a:close/>
                </a:path>
              </a:pathLst>
            </a:custGeom>
            <a:gradFill>
              <a:gsLst>
                <a:gs pos="0">
                  <a:srgbClr val="CCE7FF"/>
                </a:gs>
                <a:gs pos="2000">
                  <a:srgbClr val="CCE7FF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0" name="Google Shape;420;p63"/>
            <p:cNvSpPr/>
            <p:nvPr/>
          </p:nvSpPr>
          <p:spPr>
            <a:xfrm>
              <a:off x="3338040" y="1606947"/>
              <a:ext cx="207316" cy="263695"/>
            </a:xfrm>
            <a:custGeom>
              <a:avLst/>
              <a:gdLst/>
              <a:ahLst/>
              <a:cxnLst/>
              <a:rect l="l" t="t" r="r" b="b"/>
              <a:pathLst>
                <a:path w="20841" h="20999" extrusionOk="0">
                  <a:moveTo>
                    <a:pt x="0" y="19746"/>
                  </a:moveTo>
                  <a:lnTo>
                    <a:pt x="8550" y="20887"/>
                  </a:lnTo>
                  <a:cubicBezTo>
                    <a:pt x="13770" y="21600"/>
                    <a:pt x="18810" y="18820"/>
                    <a:pt x="19710" y="14614"/>
                  </a:cubicBezTo>
                  <a:lnTo>
                    <a:pt x="20700" y="9980"/>
                  </a:lnTo>
                  <a:cubicBezTo>
                    <a:pt x="21600" y="5846"/>
                    <a:pt x="18090" y="1853"/>
                    <a:pt x="12780" y="1141"/>
                  </a:cubicBezTo>
                  <a:lnTo>
                    <a:pt x="4230" y="0"/>
                  </a:lnTo>
                  <a:lnTo>
                    <a:pt x="0" y="19746"/>
                  </a:lnTo>
                  <a:close/>
                </a:path>
              </a:pathLst>
            </a:custGeom>
            <a:gradFill>
              <a:gsLst>
                <a:gs pos="0">
                  <a:srgbClr val="CCE7FF"/>
                </a:gs>
                <a:gs pos="2000">
                  <a:srgbClr val="CCE7FF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1" name="Google Shape;421;p63"/>
            <p:cNvSpPr/>
            <p:nvPr/>
          </p:nvSpPr>
          <p:spPr>
            <a:xfrm>
              <a:off x="4188513" y="3068175"/>
              <a:ext cx="245322" cy="142139"/>
            </a:xfrm>
            <a:custGeom>
              <a:avLst/>
              <a:gdLst/>
              <a:ahLst/>
              <a:cxnLst/>
              <a:rect l="l" t="t" r="r" b="b"/>
              <a:pathLst>
                <a:path w="21600" h="15877" extrusionOk="0">
                  <a:moveTo>
                    <a:pt x="0" y="1077"/>
                  </a:moveTo>
                  <a:cubicBezTo>
                    <a:pt x="0" y="1077"/>
                    <a:pt x="19393" y="-5323"/>
                    <a:pt x="21600" y="13077"/>
                  </a:cubicBezTo>
                  <a:cubicBezTo>
                    <a:pt x="21600" y="13077"/>
                    <a:pt x="20496" y="16277"/>
                    <a:pt x="17028" y="11277"/>
                  </a:cubicBezTo>
                  <a:cubicBezTo>
                    <a:pt x="13559" y="6277"/>
                    <a:pt x="12613" y="15877"/>
                    <a:pt x="0" y="15877"/>
                  </a:cubicBezTo>
                  <a:lnTo>
                    <a:pt x="0" y="107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2" name="Google Shape;422;p63"/>
            <p:cNvSpPr/>
            <p:nvPr/>
          </p:nvSpPr>
          <p:spPr>
            <a:xfrm>
              <a:off x="2867913" y="1216278"/>
              <a:ext cx="660020" cy="854420"/>
            </a:xfrm>
            <a:custGeom>
              <a:avLst/>
              <a:gdLst/>
              <a:ahLst/>
              <a:cxnLst/>
              <a:rect l="l" t="t" r="r" b="b"/>
              <a:pathLst>
                <a:path w="20260" h="20370" extrusionOk="0">
                  <a:moveTo>
                    <a:pt x="13937" y="349"/>
                  </a:moveTo>
                  <a:cubicBezTo>
                    <a:pt x="13937" y="349"/>
                    <a:pt x="10254" y="2100"/>
                    <a:pt x="5225" y="3124"/>
                  </a:cubicBezTo>
                  <a:cubicBezTo>
                    <a:pt x="1488" y="3871"/>
                    <a:pt x="-958" y="6881"/>
                    <a:pt x="361" y="12259"/>
                  </a:cubicBezTo>
                  <a:cubicBezTo>
                    <a:pt x="1680" y="17638"/>
                    <a:pt x="4538" y="20370"/>
                    <a:pt x="8660" y="20370"/>
                  </a:cubicBezTo>
                  <a:cubicBezTo>
                    <a:pt x="12782" y="20370"/>
                    <a:pt x="16355" y="18534"/>
                    <a:pt x="17674" y="11619"/>
                  </a:cubicBezTo>
                  <a:cubicBezTo>
                    <a:pt x="18993" y="4704"/>
                    <a:pt x="19818" y="4255"/>
                    <a:pt x="20147" y="3252"/>
                  </a:cubicBezTo>
                  <a:cubicBezTo>
                    <a:pt x="20642" y="1758"/>
                    <a:pt x="19460" y="947"/>
                    <a:pt x="17619" y="1886"/>
                  </a:cubicBezTo>
                  <a:cubicBezTo>
                    <a:pt x="15201" y="3124"/>
                    <a:pt x="18553" y="-1230"/>
                    <a:pt x="13937" y="349"/>
                  </a:cubicBezTo>
                  <a:close/>
                </a:path>
              </a:pathLst>
            </a:custGeom>
            <a:solidFill>
              <a:srgbClr val="3B234C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3" name="Google Shape;423;p63"/>
            <p:cNvSpPr/>
            <p:nvPr/>
          </p:nvSpPr>
          <p:spPr>
            <a:xfrm>
              <a:off x="2090978" y="2154383"/>
              <a:ext cx="2132460" cy="1363830"/>
            </a:xfrm>
            <a:custGeom>
              <a:avLst/>
              <a:gdLst/>
              <a:ahLst/>
              <a:cxnLst/>
              <a:rect l="l" t="t" r="r" b="b"/>
              <a:pathLst>
                <a:path w="21600" h="21189" extrusionOk="0">
                  <a:moveTo>
                    <a:pt x="19832" y="13443"/>
                  </a:moveTo>
                  <a:cubicBezTo>
                    <a:pt x="18218" y="12177"/>
                    <a:pt x="16404" y="4972"/>
                    <a:pt x="15343" y="2677"/>
                  </a:cubicBezTo>
                  <a:cubicBezTo>
                    <a:pt x="14989" y="1912"/>
                    <a:pt x="14364" y="1328"/>
                    <a:pt x="13693" y="897"/>
                  </a:cubicBezTo>
                  <a:cubicBezTo>
                    <a:pt x="11852" y="-299"/>
                    <a:pt x="9757" y="-299"/>
                    <a:pt x="7907" y="897"/>
                  </a:cubicBezTo>
                  <a:cubicBezTo>
                    <a:pt x="7236" y="1328"/>
                    <a:pt x="6611" y="1912"/>
                    <a:pt x="6257" y="2677"/>
                  </a:cubicBezTo>
                  <a:cubicBezTo>
                    <a:pt x="5196" y="4972"/>
                    <a:pt x="3382" y="12177"/>
                    <a:pt x="1768" y="13443"/>
                  </a:cubicBezTo>
                  <a:cubicBezTo>
                    <a:pt x="1415" y="13721"/>
                    <a:pt x="1061" y="13832"/>
                    <a:pt x="771" y="13860"/>
                  </a:cubicBezTo>
                  <a:cubicBezTo>
                    <a:pt x="336" y="13902"/>
                    <a:pt x="0" y="14444"/>
                    <a:pt x="0" y="15112"/>
                  </a:cubicBezTo>
                  <a:lnTo>
                    <a:pt x="0" y="15654"/>
                  </a:lnTo>
                  <a:cubicBezTo>
                    <a:pt x="0" y="16363"/>
                    <a:pt x="381" y="16934"/>
                    <a:pt x="843" y="16906"/>
                  </a:cubicBezTo>
                  <a:cubicBezTo>
                    <a:pt x="2167" y="16822"/>
                    <a:pt x="4788" y="15974"/>
                    <a:pt x="6801" y="10925"/>
                  </a:cubicBezTo>
                  <a:cubicBezTo>
                    <a:pt x="6801" y="10925"/>
                    <a:pt x="6085" y="16864"/>
                    <a:pt x="6230" y="20077"/>
                  </a:cubicBezTo>
                  <a:cubicBezTo>
                    <a:pt x="6257" y="20647"/>
                    <a:pt x="6602" y="21051"/>
                    <a:pt x="6964" y="20939"/>
                  </a:cubicBezTo>
                  <a:cubicBezTo>
                    <a:pt x="7871" y="20661"/>
                    <a:pt x="9576" y="20188"/>
                    <a:pt x="10800" y="20188"/>
                  </a:cubicBezTo>
                  <a:cubicBezTo>
                    <a:pt x="12033" y="20188"/>
                    <a:pt x="13874" y="20800"/>
                    <a:pt x="14844" y="21162"/>
                  </a:cubicBezTo>
                  <a:cubicBezTo>
                    <a:pt x="15216" y="21301"/>
                    <a:pt x="15588" y="20884"/>
                    <a:pt x="15597" y="20286"/>
                  </a:cubicBezTo>
                  <a:cubicBezTo>
                    <a:pt x="15688" y="17128"/>
                    <a:pt x="14808" y="11551"/>
                    <a:pt x="14808" y="11551"/>
                  </a:cubicBezTo>
                  <a:cubicBezTo>
                    <a:pt x="16857" y="16711"/>
                    <a:pt x="19551" y="17156"/>
                    <a:pt x="20838" y="17031"/>
                  </a:cubicBezTo>
                  <a:cubicBezTo>
                    <a:pt x="21264" y="16989"/>
                    <a:pt x="21600" y="16433"/>
                    <a:pt x="21600" y="15779"/>
                  </a:cubicBezTo>
                  <a:lnTo>
                    <a:pt x="21600" y="15112"/>
                  </a:lnTo>
                  <a:cubicBezTo>
                    <a:pt x="21600" y="14444"/>
                    <a:pt x="21264" y="13902"/>
                    <a:pt x="20829" y="13860"/>
                  </a:cubicBezTo>
                  <a:cubicBezTo>
                    <a:pt x="20539" y="13832"/>
                    <a:pt x="20185" y="13721"/>
                    <a:pt x="19832" y="13443"/>
                  </a:cubicBezTo>
                  <a:close/>
                </a:path>
              </a:pathLst>
            </a:custGeom>
            <a:gradFill>
              <a:gsLst>
                <a:gs pos="0">
                  <a:srgbClr val="CCE7FF"/>
                </a:gs>
                <a:gs pos="2000">
                  <a:srgbClr val="CCE7FF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4" name="Google Shape;424;p63"/>
            <p:cNvSpPr/>
            <p:nvPr/>
          </p:nvSpPr>
          <p:spPr>
            <a:xfrm>
              <a:off x="2579802" y="2407284"/>
              <a:ext cx="1156594" cy="891637"/>
            </a:xfrm>
            <a:custGeom>
              <a:avLst/>
              <a:gdLst/>
              <a:ahLst/>
              <a:cxnLst/>
              <a:rect l="l" t="t" r="r" b="b"/>
              <a:pathLst>
                <a:path w="20671" h="21471" extrusionOk="0">
                  <a:moveTo>
                    <a:pt x="10336" y="0"/>
                  </a:moveTo>
                  <a:cubicBezTo>
                    <a:pt x="10336" y="0"/>
                    <a:pt x="-464" y="-129"/>
                    <a:pt x="16" y="10348"/>
                  </a:cubicBezTo>
                  <a:cubicBezTo>
                    <a:pt x="496" y="20824"/>
                    <a:pt x="3952" y="21471"/>
                    <a:pt x="10336" y="21471"/>
                  </a:cubicBezTo>
                  <a:cubicBezTo>
                    <a:pt x="16720" y="21471"/>
                    <a:pt x="20176" y="20824"/>
                    <a:pt x="20656" y="10348"/>
                  </a:cubicBezTo>
                  <a:cubicBezTo>
                    <a:pt x="21136" y="-129"/>
                    <a:pt x="10336" y="0"/>
                    <a:pt x="10336" y="0"/>
                  </a:cubicBez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5" name="Google Shape;425;p63"/>
            <p:cNvSpPr/>
            <p:nvPr/>
          </p:nvSpPr>
          <p:spPr>
            <a:xfrm>
              <a:off x="2572614" y="3905911"/>
              <a:ext cx="1171854" cy="402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62" y="21600"/>
                  </a:moveTo>
                  <a:lnTo>
                    <a:pt x="2822" y="21600"/>
                  </a:lnTo>
                  <a:cubicBezTo>
                    <a:pt x="1271" y="21600"/>
                    <a:pt x="0" y="17904"/>
                    <a:pt x="0" y="13392"/>
                  </a:cubicBezTo>
                  <a:lnTo>
                    <a:pt x="0" y="8208"/>
                  </a:lnTo>
                  <a:cubicBezTo>
                    <a:pt x="0" y="2496"/>
                    <a:pt x="2442" y="0"/>
                    <a:pt x="6254" y="0"/>
                  </a:cubicBezTo>
                  <a:lnTo>
                    <a:pt x="14719" y="0"/>
                  </a:lnTo>
                  <a:cubicBezTo>
                    <a:pt x="19389" y="0"/>
                    <a:pt x="21600" y="2400"/>
                    <a:pt x="21600" y="8208"/>
                  </a:cubicBezTo>
                  <a:lnTo>
                    <a:pt x="21600" y="13392"/>
                  </a:lnTo>
                  <a:cubicBezTo>
                    <a:pt x="21583" y="17952"/>
                    <a:pt x="20313" y="21600"/>
                    <a:pt x="18762" y="21600"/>
                  </a:cubicBez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6" name="Google Shape;426;p63"/>
            <p:cNvSpPr/>
            <p:nvPr/>
          </p:nvSpPr>
          <p:spPr>
            <a:xfrm>
              <a:off x="2798843" y="1256910"/>
              <a:ext cx="724497" cy="412234"/>
            </a:xfrm>
            <a:custGeom>
              <a:avLst/>
              <a:gdLst/>
              <a:ahLst/>
              <a:cxnLst/>
              <a:rect l="l" t="t" r="r" b="b"/>
              <a:pathLst>
                <a:path w="20638" h="21437" extrusionOk="0">
                  <a:moveTo>
                    <a:pt x="19516" y="21367"/>
                  </a:moveTo>
                  <a:cubicBezTo>
                    <a:pt x="19236" y="21181"/>
                    <a:pt x="19057" y="20622"/>
                    <a:pt x="19134" y="20064"/>
                  </a:cubicBezTo>
                  <a:cubicBezTo>
                    <a:pt x="19440" y="17829"/>
                    <a:pt x="20001" y="12197"/>
                    <a:pt x="18343" y="7914"/>
                  </a:cubicBezTo>
                  <a:cubicBezTo>
                    <a:pt x="16890" y="4143"/>
                    <a:pt x="14059" y="2234"/>
                    <a:pt x="9902" y="2234"/>
                  </a:cubicBezTo>
                  <a:cubicBezTo>
                    <a:pt x="6587" y="2234"/>
                    <a:pt x="4164" y="3910"/>
                    <a:pt x="2736" y="7216"/>
                  </a:cubicBezTo>
                  <a:cubicBezTo>
                    <a:pt x="875" y="11545"/>
                    <a:pt x="1155" y="17550"/>
                    <a:pt x="1359" y="19878"/>
                  </a:cubicBezTo>
                  <a:cubicBezTo>
                    <a:pt x="1410" y="20436"/>
                    <a:pt x="1206" y="20948"/>
                    <a:pt x="900" y="21088"/>
                  </a:cubicBezTo>
                  <a:cubicBezTo>
                    <a:pt x="569" y="21228"/>
                    <a:pt x="237" y="20855"/>
                    <a:pt x="161" y="20203"/>
                  </a:cubicBezTo>
                  <a:cubicBezTo>
                    <a:pt x="-69" y="17550"/>
                    <a:pt x="-375" y="10847"/>
                    <a:pt x="1793" y="5819"/>
                  </a:cubicBezTo>
                  <a:cubicBezTo>
                    <a:pt x="3450" y="1955"/>
                    <a:pt x="6179" y="0"/>
                    <a:pt x="9877" y="0"/>
                  </a:cubicBezTo>
                  <a:cubicBezTo>
                    <a:pt x="14442" y="0"/>
                    <a:pt x="17604" y="2234"/>
                    <a:pt x="19287" y="6610"/>
                  </a:cubicBezTo>
                  <a:cubicBezTo>
                    <a:pt x="21225" y="11638"/>
                    <a:pt x="20613" y="17969"/>
                    <a:pt x="20256" y="20529"/>
                  </a:cubicBezTo>
                  <a:cubicBezTo>
                    <a:pt x="20205" y="21228"/>
                    <a:pt x="19848" y="21600"/>
                    <a:pt x="19516" y="21367"/>
                  </a:cubicBezTo>
                  <a:close/>
                </a:path>
              </a:pathLst>
            </a:custGeom>
            <a:gradFill>
              <a:gsLst>
                <a:gs pos="0">
                  <a:srgbClr val="CCE7FF"/>
                </a:gs>
                <a:gs pos="2000">
                  <a:srgbClr val="CCE7FF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7" name="Google Shape;427;p63"/>
            <p:cNvSpPr/>
            <p:nvPr/>
          </p:nvSpPr>
          <p:spPr>
            <a:xfrm>
              <a:off x="3081108" y="3170027"/>
              <a:ext cx="143262" cy="937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70" y="0"/>
                  </a:moveTo>
                  <a:cubicBezTo>
                    <a:pt x="5265" y="0"/>
                    <a:pt x="540" y="722"/>
                    <a:pt x="540" y="1589"/>
                  </a:cubicBezTo>
                  <a:cubicBezTo>
                    <a:pt x="270" y="7386"/>
                    <a:pt x="0" y="20238"/>
                    <a:pt x="0" y="20238"/>
                  </a:cubicBezTo>
                  <a:cubicBezTo>
                    <a:pt x="0" y="20981"/>
                    <a:pt x="3645" y="21600"/>
                    <a:pt x="8235" y="21600"/>
                  </a:cubicBezTo>
                  <a:lnTo>
                    <a:pt x="13365" y="21600"/>
                  </a:lnTo>
                  <a:cubicBezTo>
                    <a:pt x="17955" y="21600"/>
                    <a:pt x="21600" y="21002"/>
                    <a:pt x="21600" y="20238"/>
                  </a:cubicBezTo>
                  <a:lnTo>
                    <a:pt x="21600" y="1609"/>
                  </a:lnTo>
                  <a:cubicBezTo>
                    <a:pt x="21600" y="722"/>
                    <a:pt x="16875" y="0"/>
                    <a:pt x="11070" y="0"/>
                  </a:cubicBez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8" name="Google Shape;428;p63"/>
            <p:cNvSpPr/>
            <p:nvPr/>
          </p:nvSpPr>
          <p:spPr>
            <a:xfrm>
              <a:off x="2091872" y="2155726"/>
              <a:ext cx="2132460" cy="977840"/>
            </a:xfrm>
            <a:custGeom>
              <a:avLst/>
              <a:gdLst/>
              <a:ahLst/>
              <a:cxnLst/>
              <a:rect l="l" t="t" r="r" b="b"/>
              <a:pathLst>
                <a:path w="21600" h="19661" extrusionOk="0">
                  <a:moveTo>
                    <a:pt x="20829" y="17928"/>
                  </a:moveTo>
                  <a:cubicBezTo>
                    <a:pt x="20530" y="17892"/>
                    <a:pt x="20185" y="17748"/>
                    <a:pt x="19832" y="17388"/>
                  </a:cubicBezTo>
                  <a:cubicBezTo>
                    <a:pt x="18218" y="15750"/>
                    <a:pt x="16404" y="6426"/>
                    <a:pt x="15343" y="3456"/>
                  </a:cubicBezTo>
                  <a:cubicBezTo>
                    <a:pt x="14989" y="2466"/>
                    <a:pt x="14364" y="1710"/>
                    <a:pt x="13693" y="1152"/>
                  </a:cubicBezTo>
                  <a:cubicBezTo>
                    <a:pt x="12813" y="414"/>
                    <a:pt x="11879" y="36"/>
                    <a:pt x="10945" y="0"/>
                  </a:cubicBezTo>
                  <a:cubicBezTo>
                    <a:pt x="10927" y="0"/>
                    <a:pt x="10918" y="0"/>
                    <a:pt x="10900" y="0"/>
                  </a:cubicBezTo>
                  <a:cubicBezTo>
                    <a:pt x="10863" y="0"/>
                    <a:pt x="10836" y="0"/>
                    <a:pt x="10800" y="0"/>
                  </a:cubicBezTo>
                  <a:cubicBezTo>
                    <a:pt x="10764" y="0"/>
                    <a:pt x="10737" y="0"/>
                    <a:pt x="10700" y="0"/>
                  </a:cubicBezTo>
                  <a:cubicBezTo>
                    <a:pt x="10682" y="0"/>
                    <a:pt x="10673" y="0"/>
                    <a:pt x="10655" y="0"/>
                  </a:cubicBezTo>
                  <a:cubicBezTo>
                    <a:pt x="9721" y="36"/>
                    <a:pt x="8787" y="414"/>
                    <a:pt x="7907" y="1152"/>
                  </a:cubicBezTo>
                  <a:cubicBezTo>
                    <a:pt x="7236" y="1710"/>
                    <a:pt x="6611" y="2466"/>
                    <a:pt x="6257" y="3456"/>
                  </a:cubicBezTo>
                  <a:cubicBezTo>
                    <a:pt x="5196" y="6426"/>
                    <a:pt x="3382" y="15750"/>
                    <a:pt x="1768" y="17388"/>
                  </a:cubicBezTo>
                  <a:cubicBezTo>
                    <a:pt x="1415" y="17748"/>
                    <a:pt x="1061" y="17892"/>
                    <a:pt x="771" y="17928"/>
                  </a:cubicBezTo>
                  <a:cubicBezTo>
                    <a:pt x="336" y="17982"/>
                    <a:pt x="0" y="18684"/>
                    <a:pt x="0" y="19548"/>
                  </a:cubicBezTo>
                  <a:cubicBezTo>
                    <a:pt x="0" y="19548"/>
                    <a:pt x="2766" y="21600"/>
                    <a:pt x="5622" y="8208"/>
                  </a:cubicBezTo>
                  <a:lnTo>
                    <a:pt x="6493" y="5058"/>
                  </a:lnTo>
                  <a:cubicBezTo>
                    <a:pt x="6493" y="5058"/>
                    <a:pt x="7662" y="1386"/>
                    <a:pt x="10800" y="1224"/>
                  </a:cubicBezTo>
                  <a:cubicBezTo>
                    <a:pt x="13938" y="1404"/>
                    <a:pt x="15107" y="5058"/>
                    <a:pt x="15107" y="5058"/>
                  </a:cubicBezTo>
                  <a:lnTo>
                    <a:pt x="15978" y="8208"/>
                  </a:lnTo>
                  <a:cubicBezTo>
                    <a:pt x="18834" y="21600"/>
                    <a:pt x="21600" y="19548"/>
                    <a:pt x="21600" y="19548"/>
                  </a:cubicBezTo>
                  <a:cubicBezTo>
                    <a:pt x="21600" y="18684"/>
                    <a:pt x="21264" y="17982"/>
                    <a:pt x="20829" y="17928"/>
                  </a:cubicBezTo>
                  <a:close/>
                </a:path>
              </a:pathLst>
            </a:custGeom>
            <a:gradFill>
              <a:gsLst>
                <a:gs pos="0">
                  <a:srgbClr val="CCE7FF"/>
                </a:gs>
                <a:gs pos="2000">
                  <a:srgbClr val="CCE7FF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9" name="Google Shape;429;p63"/>
            <p:cNvSpPr/>
            <p:nvPr/>
          </p:nvSpPr>
          <p:spPr>
            <a:xfrm>
              <a:off x="3791030" y="2090374"/>
              <a:ext cx="221100" cy="128100"/>
            </a:xfrm>
            <a:prstGeom prst="rect">
              <a:avLst/>
            </a:prstGeom>
            <a:solidFill>
              <a:srgbClr val="3B234C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0" name="Google Shape;430;p63"/>
            <p:cNvSpPr/>
            <p:nvPr/>
          </p:nvSpPr>
          <p:spPr>
            <a:xfrm>
              <a:off x="4071238" y="1983841"/>
              <a:ext cx="221100" cy="235500"/>
            </a:xfrm>
            <a:prstGeom prst="rect">
              <a:avLst/>
            </a:prstGeom>
            <a:solidFill>
              <a:srgbClr val="3B234C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1" name="Google Shape;431;p63"/>
            <p:cNvSpPr/>
            <p:nvPr/>
          </p:nvSpPr>
          <p:spPr>
            <a:xfrm>
              <a:off x="4344285" y="1875518"/>
              <a:ext cx="221100" cy="343800"/>
            </a:xfrm>
            <a:prstGeom prst="rect">
              <a:avLst/>
            </a:prstGeom>
            <a:solidFill>
              <a:srgbClr val="3B234C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2" name="Google Shape;432;p63"/>
            <p:cNvSpPr/>
            <p:nvPr/>
          </p:nvSpPr>
          <p:spPr>
            <a:xfrm>
              <a:off x="4624493" y="1784204"/>
              <a:ext cx="221100" cy="435000"/>
            </a:xfrm>
            <a:prstGeom prst="rect">
              <a:avLst/>
            </a:prstGeom>
            <a:solidFill>
              <a:srgbClr val="3B234C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3" name="Google Shape;433;p63"/>
            <p:cNvSpPr/>
            <p:nvPr/>
          </p:nvSpPr>
          <p:spPr>
            <a:xfrm>
              <a:off x="3671963" y="275732"/>
              <a:ext cx="1293624" cy="1188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06" y="21600"/>
                  </a:moveTo>
                  <a:lnTo>
                    <a:pt x="1779" y="21600"/>
                  </a:lnTo>
                  <a:cubicBezTo>
                    <a:pt x="792" y="21600"/>
                    <a:pt x="0" y="20737"/>
                    <a:pt x="0" y="19663"/>
                  </a:cubicBezTo>
                  <a:lnTo>
                    <a:pt x="0" y="1937"/>
                  </a:lnTo>
                  <a:cubicBezTo>
                    <a:pt x="0" y="863"/>
                    <a:pt x="792" y="0"/>
                    <a:pt x="1779" y="0"/>
                  </a:cubicBezTo>
                  <a:lnTo>
                    <a:pt x="19821" y="0"/>
                  </a:lnTo>
                  <a:cubicBezTo>
                    <a:pt x="20808" y="0"/>
                    <a:pt x="21600" y="863"/>
                    <a:pt x="21600" y="1937"/>
                  </a:cubicBezTo>
                  <a:lnTo>
                    <a:pt x="21600" y="19663"/>
                  </a:lnTo>
                  <a:cubicBezTo>
                    <a:pt x="21600" y="20737"/>
                    <a:pt x="20793" y="21600"/>
                    <a:pt x="19806" y="21600"/>
                  </a:cubicBezTo>
                  <a:close/>
                </a:path>
              </a:pathLst>
            </a:custGeom>
            <a:solidFill>
              <a:srgbClr val="232A4E">
                <a:alpha val="64709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4" name="Google Shape;434;p63"/>
            <p:cNvSpPr/>
            <p:nvPr/>
          </p:nvSpPr>
          <p:spPr>
            <a:xfrm>
              <a:off x="4431122" y="496856"/>
              <a:ext cx="363474" cy="363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59"/>
                    <a:pt x="16759" y="21600"/>
                    <a:pt x="10800" y="21600"/>
                  </a:cubicBezTo>
                  <a:lnTo>
                    <a:pt x="10800" y="10800"/>
                  </a:lnTo>
                  <a:lnTo>
                    <a:pt x="0" y="10800"/>
                  </a:lnTo>
                  <a:cubicBezTo>
                    <a:pt x="0" y="4841"/>
                    <a:pt x="4841" y="0"/>
                    <a:pt x="10800" y="0"/>
                  </a:cubicBezTo>
                  <a:cubicBezTo>
                    <a:pt x="16759" y="0"/>
                    <a:pt x="21600" y="4841"/>
                    <a:pt x="21600" y="10800"/>
                  </a:cubicBezTo>
                  <a:close/>
                </a:path>
              </a:pathLst>
            </a:custGeom>
            <a:gradFill>
              <a:gsLst>
                <a:gs pos="0">
                  <a:srgbClr val="CCE7FF"/>
                </a:gs>
                <a:gs pos="2000">
                  <a:srgbClr val="CCE7FF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5" name="Google Shape;435;p63"/>
            <p:cNvSpPr/>
            <p:nvPr/>
          </p:nvSpPr>
          <p:spPr>
            <a:xfrm>
              <a:off x="3861753" y="521026"/>
              <a:ext cx="410100" cy="35700"/>
            </a:xfrm>
            <a:prstGeom prst="rect">
              <a:avLst/>
            </a:prstGeom>
            <a:gradFill>
              <a:gsLst>
                <a:gs pos="0">
                  <a:srgbClr val="CCE7FF"/>
                </a:gs>
                <a:gs pos="2000">
                  <a:srgbClr val="CCE7FF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6" name="Google Shape;436;p63"/>
            <p:cNvSpPr/>
            <p:nvPr/>
          </p:nvSpPr>
          <p:spPr>
            <a:xfrm>
              <a:off x="3861753" y="660683"/>
              <a:ext cx="410100" cy="35700"/>
            </a:xfrm>
            <a:prstGeom prst="rect">
              <a:avLst/>
            </a:prstGeom>
            <a:gradFill>
              <a:gsLst>
                <a:gs pos="0">
                  <a:srgbClr val="CCE7FF"/>
                </a:gs>
                <a:gs pos="2000">
                  <a:srgbClr val="CCE7FF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7" name="Google Shape;437;p63"/>
            <p:cNvSpPr/>
            <p:nvPr/>
          </p:nvSpPr>
          <p:spPr>
            <a:xfrm>
              <a:off x="3861753" y="822721"/>
              <a:ext cx="410100" cy="35700"/>
            </a:xfrm>
            <a:prstGeom prst="rect">
              <a:avLst/>
            </a:prstGeom>
            <a:gradFill>
              <a:gsLst>
                <a:gs pos="0">
                  <a:srgbClr val="CCE7FF"/>
                </a:gs>
                <a:gs pos="2000">
                  <a:srgbClr val="CCE7FF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8" name="Google Shape;438;p63"/>
            <p:cNvSpPr/>
            <p:nvPr/>
          </p:nvSpPr>
          <p:spPr>
            <a:xfrm>
              <a:off x="3222218" y="0"/>
              <a:ext cx="43200" cy="44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9" name="Google Shape;439;p63"/>
            <p:cNvSpPr/>
            <p:nvPr/>
          </p:nvSpPr>
          <p:spPr>
            <a:xfrm>
              <a:off x="703363" y="773483"/>
              <a:ext cx="1908630" cy="5738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46" y="21600"/>
                  </a:moveTo>
                  <a:lnTo>
                    <a:pt x="1044" y="21600"/>
                  </a:lnTo>
                  <a:cubicBezTo>
                    <a:pt x="466" y="21600"/>
                    <a:pt x="0" y="20050"/>
                    <a:pt x="0" y="18129"/>
                  </a:cubicBezTo>
                  <a:lnTo>
                    <a:pt x="0" y="3471"/>
                  </a:lnTo>
                  <a:cubicBezTo>
                    <a:pt x="0" y="1550"/>
                    <a:pt x="466" y="0"/>
                    <a:pt x="1044" y="0"/>
                  </a:cubicBezTo>
                  <a:lnTo>
                    <a:pt x="20556" y="0"/>
                  </a:lnTo>
                  <a:cubicBezTo>
                    <a:pt x="21134" y="0"/>
                    <a:pt x="21600" y="1550"/>
                    <a:pt x="21600" y="3471"/>
                  </a:cubicBezTo>
                  <a:lnTo>
                    <a:pt x="21600" y="18129"/>
                  </a:lnTo>
                  <a:cubicBezTo>
                    <a:pt x="21590" y="20050"/>
                    <a:pt x="21124" y="21600"/>
                    <a:pt x="20546" y="21600"/>
                  </a:cubicBezTo>
                  <a:close/>
                </a:path>
              </a:pathLst>
            </a:custGeom>
            <a:solidFill>
              <a:srgbClr val="F0F1F1">
                <a:alpha val="64709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0" name="Google Shape;440;p63"/>
            <p:cNvSpPr/>
            <p:nvPr/>
          </p:nvSpPr>
          <p:spPr>
            <a:xfrm>
              <a:off x="760658" y="820931"/>
              <a:ext cx="62694" cy="62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663"/>
                    <a:pt x="16663" y="21600"/>
                    <a:pt x="10800" y="21600"/>
                  </a:cubicBezTo>
                  <a:cubicBezTo>
                    <a:pt x="4937" y="21600"/>
                    <a:pt x="0" y="16663"/>
                    <a:pt x="0" y="10800"/>
                  </a:cubicBezTo>
                  <a:cubicBezTo>
                    <a:pt x="0" y="4937"/>
                    <a:pt x="4937" y="0"/>
                    <a:pt x="10800" y="0"/>
                  </a:cubicBezTo>
                  <a:cubicBezTo>
                    <a:pt x="16972" y="0"/>
                    <a:pt x="21600" y="4937"/>
                    <a:pt x="21600" y="10800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1" name="Google Shape;441;p63"/>
            <p:cNvSpPr/>
            <p:nvPr/>
          </p:nvSpPr>
          <p:spPr>
            <a:xfrm>
              <a:off x="980886" y="1053692"/>
              <a:ext cx="196074" cy="1996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21600" y="18113"/>
                  </a:lnTo>
                  <a:cubicBezTo>
                    <a:pt x="11638" y="17919"/>
                    <a:pt x="3551" y="9880"/>
                    <a:pt x="3551" y="0"/>
                  </a:cubicBezTo>
                  <a:lnTo>
                    <a:pt x="0" y="0"/>
                  </a:lnTo>
                  <a:cubicBezTo>
                    <a:pt x="99" y="11817"/>
                    <a:pt x="9666" y="21406"/>
                    <a:pt x="21600" y="21600"/>
                  </a:cubicBezTo>
                  <a:close/>
                </a:path>
              </a:pathLst>
            </a:custGeom>
            <a:solidFill>
              <a:srgbClr val="FFFFFF">
                <a:alpha val="4392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2" name="Google Shape;442;p63"/>
            <p:cNvSpPr/>
            <p:nvPr/>
          </p:nvSpPr>
          <p:spPr>
            <a:xfrm>
              <a:off x="980886" y="854054"/>
              <a:ext cx="399276" cy="3992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43" y="0"/>
                    <a:pt x="0" y="4843"/>
                    <a:pt x="0" y="10800"/>
                  </a:cubicBezTo>
                  <a:lnTo>
                    <a:pt x="1743" y="10800"/>
                  </a:lnTo>
                  <a:cubicBezTo>
                    <a:pt x="1743" y="5812"/>
                    <a:pt x="5812" y="1743"/>
                    <a:pt x="10800" y="1743"/>
                  </a:cubicBezTo>
                  <a:cubicBezTo>
                    <a:pt x="15788" y="1743"/>
                    <a:pt x="19857" y="5812"/>
                    <a:pt x="19857" y="10800"/>
                  </a:cubicBezTo>
                  <a:cubicBezTo>
                    <a:pt x="19857" y="15788"/>
                    <a:pt x="15788" y="19857"/>
                    <a:pt x="10800" y="19857"/>
                  </a:cubicBezTo>
                  <a:cubicBezTo>
                    <a:pt x="10752" y="19857"/>
                    <a:pt x="10655" y="19857"/>
                    <a:pt x="10606" y="19857"/>
                  </a:cubicBezTo>
                  <a:lnTo>
                    <a:pt x="10606" y="21600"/>
                  </a:lnTo>
                  <a:cubicBezTo>
                    <a:pt x="10655" y="21600"/>
                    <a:pt x="10752" y="21600"/>
                    <a:pt x="10800" y="21600"/>
                  </a:cubicBezTo>
                  <a:cubicBezTo>
                    <a:pt x="16757" y="21600"/>
                    <a:pt x="21600" y="16757"/>
                    <a:pt x="21600" y="10800"/>
                  </a:cubicBezTo>
                  <a:cubicBezTo>
                    <a:pt x="21600" y="4843"/>
                    <a:pt x="16805" y="0"/>
                    <a:pt x="10800" y="0"/>
                  </a:cubicBezTo>
                  <a:close/>
                </a:path>
              </a:pathLst>
            </a:custGeom>
            <a:solidFill>
              <a:srgbClr val="3B234C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3" name="Google Shape;443;p63"/>
            <p:cNvSpPr/>
            <p:nvPr/>
          </p:nvSpPr>
          <p:spPr>
            <a:xfrm>
              <a:off x="1499228" y="909559"/>
              <a:ext cx="886200" cy="31200"/>
            </a:xfrm>
            <a:prstGeom prst="rect">
              <a:avLst/>
            </a:prstGeom>
            <a:solidFill>
              <a:srgbClr val="3B234C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4" name="Google Shape;444;p63"/>
            <p:cNvSpPr/>
            <p:nvPr/>
          </p:nvSpPr>
          <p:spPr>
            <a:xfrm>
              <a:off x="1499228" y="1022358"/>
              <a:ext cx="569400" cy="31200"/>
            </a:xfrm>
            <a:prstGeom prst="rect">
              <a:avLst/>
            </a:prstGeom>
            <a:solidFill>
              <a:srgbClr val="3B234C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5" name="Google Shape;445;p63"/>
            <p:cNvSpPr/>
            <p:nvPr/>
          </p:nvSpPr>
          <p:spPr>
            <a:xfrm>
              <a:off x="1499228" y="1135158"/>
              <a:ext cx="569400" cy="31200"/>
            </a:xfrm>
            <a:prstGeom prst="rect">
              <a:avLst/>
            </a:prstGeom>
            <a:solidFill>
              <a:srgbClr val="3B234C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6" name="Google Shape;446;p63"/>
            <p:cNvSpPr/>
            <p:nvPr/>
          </p:nvSpPr>
          <p:spPr>
            <a:xfrm>
              <a:off x="880620" y="1922219"/>
              <a:ext cx="1373274" cy="357951"/>
            </a:xfrm>
            <a:custGeom>
              <a:avLst/>
              <a:gdLst/>
              <a:ahLst/>
              <a:cxnLst/>
              <a:rect l="l" t="t" r="r" b="b"/>
              <a:pathLst>
                <a:path w="21600" h="21168" extrusionOk="0">
                  <a:moveTo>
                    <a:pt x="15996" y="21168"/>
                  </a:moveTo>
                  <a:cubicBezTo>
                    <a:pt x="14067" y="21168"/>
                    <a:pt x="12194" y="17780"/>
                    <a:pt x="10420" y="11109"/>
                  </a:cubicBezTo>
                  <a:cubicBezTo>
                    <a:pt x="8617" y="4333"/>
                    <a:pt x="6773" y="1156"/>
                    <a:pt x="4928" y="1580"/>
                  </a:cubicBezTo>
                  <a:cubicBezTo>
                    <a:pt x="3492" y="1897"/>
                    <a:pt x="2323" y="4439"/>
                    <a:pt x="1591" y="6556"/>
                  </a:cubicBezTo>
                  <a:cubicBezTo>
                    <a:pt x="789" y="8833"/>
                    <a:pt x="324" y="11056"/>
                    <a:pt x="324" y="11056"/>
                  </a:cubicBezTo>
                  <a:lnTo>
                    <a:pt x="0" y="10103"/>
                  </a:lnTo>
                  <a:cubicBezTo>
                    <a:pt x="14" y="9997"/>
                    <a:pt x="493" y="7721"/>
                    <a:pt x="1338" y="5339"/>
                  </a:cubicBezTo>
                  <a:cubicBezTo>
                    <a:pt x="2112" y="3115"/>
                    <a:pt x="3365" y="415"/>
                    <a:pt x="4914" y="44"/>
                  </a:cubicBezTo>
                  <a:cubicBezTo>
                    <a:pt x="6886" y="-432"/>
                    <a:pt x="8843" y="2956"/>
                    <a:pt x="10730" y="10050"/>
                  </a:cubicBezTo>
                  <a:cubicBezTo>
                    <a:pt x="12490" y="16668"/>
                    <a:pt x="14348" y="19897"/>
                    <a:pt x="16235" y="19633"/>
                  </a:cubicBezTo>
                  <a:cubicBezTo>
                    <a:pt x="17770" y="19421"/>
                    <a:pt x="19065" y="16827"/>
                    <a:pt x="19868" y="14709"/>
                  </a:cubicBezTo>
                  <a:cubicBezTo>
                    <a:pt x="20755" y="12380"/>
                    <a:pt x="21276" y="10103"/>
                    <a:pt x="21276" y="10103"/>
                  </a:cubicBezTo>
                  <a:lnTo>
                    <a:pt x="21600" y="11109"/>
                  </a:lnTo>
                  <a:cubicBezTo>
                    <a:pt x="21572" y="11215"/>
                    <a:pt x="21051" y="13544"/>
                    <a:pt x="20122" y="15980"/>
                  </a:cubicBezTo>
                  <a:cubicBezTo>
                    <a:pt x="19263" y="18203"/>
                    <a:pt x="17897" y="20956"/>
                    <a:pt x="16263" y="21168"/>
                  </a:cubicBezTo>
                  <a:cubicBezTo>
                    <a:pt x="16151" y="21168"/>
                    <a:pt x="16066" y="21168"/>
                    <a:pt x="15996" y="21168"/>
                  </a:cubicBezTo>
                  <a:close/>
                </a:path>
              </a:pathLst>
            </a:custGeom>
            <a:solidFill>
              <a:srgbClr val="3B234C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7" name="Google Shape;447;p63"/>
            <p:cNvSpPr/>
            <p:nvPr/>
          </p:nvSpPr>
          <p:spPr>
            <a:xfrm>
              <a:off x="586088" y="3340122"/>
              <a:ext cx="61776" cy="1409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0571"/>
                  </a:moveTo>
                  <a:cubicBezTo>
                    <a:pt x="7200" y="20914"/>
                    <a:pt x="14400" y="21257"/>
                    <a:pt x="21600" y="21600"/>
                  </a:cubicBezTo>
                  <a:lnTo>
                    <a:pt x="21600" y="0"/>
                  </a:lnTo>
                  <a:lnTo>
                    <a:pt x="0" y="0"/>
                  </a:lnTo>
                  <a:lnTo>
                    <a:pt x="0" y="20571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8" name="Google Shape;448;p63"/>
            <p:cNvSpPr/>
            <p:nvPr/>
          </p:nvSpPr>
          <p:spPr>
            <a:xfrm>
              <a:off x="5608357" y="3340123"/>
              <a:ext cx="61800" cy="205980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9" name="Google Shape;449;p63"/>
            <p:cNvSpPr/>
            <p:nvPr/>
          </p:nvSpPr>
          <p:spPr>
            <a:xfrm>
              <a:off x="4624493" y="3723283"/>
              <a:ext cx="454788" cy="21056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093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ubicBezTo>
                    <a:pt x="7271" y="21435"/>
                    <a:pt x="14499" y="21214"/>
                    <a:pt x="21600" y="20930"/>
                  </a:cubicBezTo>
                  <a:close/>
                </a:path>
              </a:pathLst>
            </a:custGeom>
            <a:gradFill>
              <a:gsLst>
                <a:gs pos="0">
                  <a:srgbClr val="CCE7FF"/>
                </a:gs>
                <a:gs pos="2000">
                  <a:srgbClr val="CCE7FF"/>
                </a:gs>
                <a:gs pos="100000">
                  <a:srgbClr val="0088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0" name="Google Shape;450;p63"/>
            <p:cNvSpPr/>
            <p:nvPr/>
          </p:nvSpPr>
          <p:spPr>
            <a:xfrm>
              <a:off x="1271838" y="3840559"/>
              <a:ext cx="454788" cy="1605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8636"/>
                  </a:lnTo>
                  <a:cubicBezTo>
                    <a:pt x="6718" y="19709"/>
                    <a:pt x="13946" y="20696"/>
                    <a:pt x="21600" y="21600"/>
                  </a:cubicBezTo>
                  <a:close/>
                </a:path>
              </a:pathLst>
            </a:custGeom>
            <a:gradFill>
              <a:gsLst>
                <a:gs pos="0">
                  <a:srgbClr val="CCE7FF"/>
                </a:gs>
                <a:gs pos="2000">
                  <a:srgbClr val="CCE7FF"/>
                </a:gs>
                <a:gs pos="100000">
                  <a:srgbClr val="0088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451" name="Google Shape;451;p63"/>
          <p:cNvSpPr/>
          <p:nvPr/>
        </p:nvSpPr>
        <p:spPr>
          <a:xfrm>
            <a:off x="0" y="-35481"/>
            <a:ext cx="9144000" cy="51789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52" name="Google Shape;452;p63"/>
          <p:cNvSpPr txBox="1"/>
          <p:nvPr/>
        </p:nvSpPr>
        <p:spPr>
          <a:xfrm>
            <a:off x="1499850" y="908220"/>
            <a:ext cx="6144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Helvetica Neue" panose="020B0604020202020204"/>
              <a:buNone/>
            </a:pPr>
            <a:r>
              <a:rPr lang="en-GB" sz="41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Ready to get started ?</a:t>
            </a:r>
            <a:endParaRPr sz="1100"/>
          </a:p>
        </p:txBody>
      </p:sp>
      <p:sp>
        <p:nvSpPr>
          <p:cNvPr id="453" name="Google Shape;453;p63"/>
          <p:cNvSpPr txBox="1"/>
          <p:nvPr/>
        </p:nvSpPr>
        <p:spPr>
          <a:xfrm>
            <a:off x="1748263" y="1907663"/>
            <a:ext cx="5647500" cy="17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Quattrocento Sans" panose="020B0502050000020003"/>
              <a:buNone/>
            </a:pPr>
            <a:r>
              <a:rPr lang="en-GB" sz="2000" b="1" i="0" u="none" strike="noStrike" cap="none">
                <a:solidFill>
                  <a:srgbClr val="FFFFFF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There's no one "best" programming language, and once you've learned one, it's fairly easy to pick up another, so don't get hung up on choosing your first language. </a:t>
            </a:r>
            <a:endParaRPr sz="2200" b="1">
              <a:solidFill>
                <a:srgbClr val="FFFFFF"/>
              </a:solidFill>
            </a:endParaRPr>
          </a:p>
        </p:txBody>
      </p:sp>
      <p:sp>
        <p:nvSpPr>
          <p:cNvPr id="454" name="Google Shape;454;p63"/>
          <p:cNvSpPr/>
          <p:nvPr/>
        </p:nvSpPr>
        <p:spPr>
          <a:xfrm rot="1801206">
            <a:off x="1268821" y="2673549"/>
            <a:ext cx="171508" cy="2437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21" y="15152"/>
                </a:moveTo>
                <a:cubicBezTo>
                  <a:pt x="12409" y="15152"/>
                  <a:pt x="12409" y="15152"/>
                  <a:pt x="12409" y="15152"/>
                </a:cubicBezTo>
                <a:cubicBezTo>
                  <a:pt x="11489" y="21278"/>
                  <a:pt x="11489" y="21278"/>
                  <a:pt x="11489" y="21278"/>
                </a:cubicBezTo>
                <a:cubicBezTo>
                  <a:pt x="11489" y="21600"/>
                  <a:pt x="11030" y="21600"/>
                  <a:pt x="11030" y="21600"/>
                </a:cubicBezTo>
                <a:cubicBezTo>
                  <a:pt x="11030" y="21600"/>
                  <a:pt x="11030" y="21600"/>
                  <a:pt x="11030" y="21600"/>
                </a:cubicBezTo>
                <a:cubicBezTo>
                  <a:pt x="10570" y="21600"/>
                  <a:pt x="10111" y="21600"/>
                  <a:pt x="10111" y="21278"/>
                </a:cubicBezTo>
                <a:cubicBezTo>
                  <a:pt x="8732" y="15152"/>
                  <a:pt x="8732" y="15152"/>
                  <a:pt x="8732" y="15152"/>
                </a:cubicBezTo>
                <a:cubicBezTo>
                  <a:pt x="1379" y="15152"/>
                  <a:pt x="1379" y="15152"/>
                  <a:pt x="1379" y="15152"/>
                </a:cubicBezTo>
                <a:cubicBezTo>
                  <a:pt x="919" y="15152"/>
                  <a:pt x="0" y="14830"/>
                  <a:pt x="0" y="14185"/>
                </a:cubicBezTo>
                <a:cubicBezTo>
                  <a:pt x="0" y="12251"/>
                  <a:pt x="2298" y="9994"/>
                  <a:pt x="5055" y="9994"/>
                </a:cubicBezTo>
                <a:cubicBezTo>
                  <a:pt x="5055" y="3546"/>
                  <a:pt x="5055" y="3546"/>
                  <a:pt x="5055" y="3546"/>
                </a:cubicBezTo>
                <a:cubicBezTo>
                  <a:pt x="3677" y="3546"/>
                  <a:pt x="2757" y="2579"/>
                  <a:pt x="2757" y="1934"/>
                </a:cubicBezTo>
                <a:cubicBezTo>
                  <a:pt x="2757" y="967"/>
                  <a:pt x="3677" y="0"/>
                  <a:pt x="5055" y="0"/>
                </a:cubicBezTo>
                <a:cubicBezTo>
                  <a:pt x="16545" y="0"/>
                  <a:pt x="16545" y="0"/>
                  <a:pt x="16545" y="0"/>
                </a:cubicBezTo>
                <a:cubicBezTo>
                  <a:pt x="17923" y="0"/>
                  <a:pt x="19302" y="967"/>
                  <a:pt x="19302" y="1934"/>
                </a:cubicBezTo>
                <a:cubicBezTo>
                  <a:pt x="19302" y="2579"/>
                  <a:pt x="17923" y="3546"/>
                  <a:pt x="16545" y="3546"/>
                </a:cubicBezTo>
                <a:cubicBezTo>
                  <a:pt x="16545" y="9994"/>
                  <a:pt x="16545" y="9994"/>
                  <a:pt x="16545" y="9994"/>
                </a:cubicBezTo>
                <a:cubicBezTo>
                  <a:pt x="19302" y="9994"/>
                  <a:pt x="21600" y="12251"/>
                  <a:pt x="21600" y="14185"/>
                </a:cubicBezTo>
                <a:cubicBezTo>
                  <a:pt x="21600" y="14830"/>
                  <a:pt x="21140" y="15152"/>
                  <a:pt x="20221" y="15152"/>
                </a:cubicBezTo>
                <a:close/>
                <a:moveTo>
                  <a:pt x="9191" y="3869"/>
                </a:moveTo>
                <a:cubicBezTo>
                  <a:pt x="9191" y="3546"/>
                  <a:pt x="8732" y="3546"/>
                  <a:pt x="8272" y="3546"/>
                </a:cubicBezTo>
                <a:cubicBezTo>
                  <a:pt x="8272" y="3546"/>
                  <a:pt x="7813" y="3546"/>
                  <a:pt x="7813" y="3869"/>
                </a:cubicBezTo>
                <a:cubicBezTo>
                  <a:pt x="7813" y="9672"/>
                  <a:pt x="7813" y="9672"/>
                  <a:pt x="7813" y="9672"/>
                </a:cubicBezTo>
                <a:cubicBezTo>
                  <a:pt x="7813" y="9994"/>
                  <a:pt x="8272" y="9994"/>
                  <a:pt x="8272" y="9994"/>
                </a:cubicBezTo>
                <a:cubicBezTo>
                  <a:pt x="8732" y="9994"/>
                  <a:pt x="9191" y="9994"/>
                  <a:pt x="9191" y="9672"/>
                </a:cubicBezTo>
                <a:lnTo>
                  <a:pt x="9191" y="386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55" name="Google Shape;455;p63" descr="Graphic 7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rot="292068">
            <a:off x="7583080" y="2486443"/>
            <a:ext cx="200680" cy="20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3" descr="Graphic 7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1801406">
            <a:off x="1280960" y="650240"/>
            <a:ext cx="579992" cy="579992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3"/>
          <p:cNvSpPr/>
          <p:nvPr/>
        </p:nvSpPr>
        <p:spPr>
          <a:xfrm rot="-1940164">
            <a:off x="7340277" y="1058581"/>
            <a:ext cx="337194" cy="272800"/>
          </a:xfrm>
          <a:custGeom>
            <a:avLst/>
            <a:gdLst/>
            <a:ahLst/>
            <a:cxnLst/>
            <a:rect l="l" t="t" r="r" b="b"/>
            <a:pathLst>
              <a:path w="21600" h="21531" extrusionOk="0">
                <a:moveTo>
                  <a:pt x="13568" y="16427"/>
                </a:moveTo>
                <a:cubicBezTo>
                  <a:pt x="13399" y="16394"/>
                  <a:pt x="13219" y="16441"/>
                  <a:pt x="13069" y="16574"/>
                </a:cubicBezTo>
                <a:cubicBezTo>
                  <a:pt x="11683" y="17811"/>
                  <a:pt x="9823" y="17808"/>
                  <a:pt x="8437" y="16574"/>
                </a:cubicBezTo>
                <a:cubicBezTo>
                  <a:pt x="8137" y="16307"/>
                  <a:pt x="7717" y="16390"/>
                  <a:pt x="7499" y="16760"/>
                </a:cubicBezTo>
                <a:cubicBezTo>
                  <a:pt x="7281" y="17129"/>
                  <a:pt x="7348" y="17647"/>
                  <a:pt x="7649" y="17916"/>
                </a:cubicBezTo>
                <a:cubicBezTo>
                  <a:pt x="8577" y="18742"/>
                  <a:pt x="9666" y="19156"/>
                  <a:pt x="10753" y="19156"/>
                </a:cubicBezTo>
                <a:cubicBezTo>
                  <a:pt x="11840" y="19156"/>
                  <a:pt x="12929" y="18742"/>
                  <a:pt x="13857" y="17916"/>
                </a:cubicBezTo>
                <a:cubicBezTo>
                  <a:pt x="14156" y="17647"/>
                  <a:pt x="14225" y="17131"/>
                  <a:pt x="14007" y="16760"/>
                </a:cubicBezTo>
                <a:cubicBezTo>
                  <a:pt x="13898" y="16573"/>
                  <a:pt x="13738" y="16460"/>
                  <a:pt x="13568" y="16427"/>
                </a:cubicBezTo>
                <a:close/>
                <a:moveTo>
                  <a:pt x="14113" y="10766"/>
                </a:moveTo>
                <a:cubicBezTo>
                  <a:pt x="13371" y="10766"/>
                  <a:pt x="12769" y="11507"/>
                  <a:pt x="12769" y="12422"/>
                </a:cubicBezTo>
                <a:cubicBezTo>
                  <a:pt x="12769" y="13337"/>
                  <a:pt x="13371" y="14078"/>
                  <a:pt x="14113" y="14078"/>
                </a:cubicBezTo>
                <a:cubicBezTo>
                  <a:pt x="14856" y="14078"/>
                  <a:pt x="15457" y="13337"/>
                  <a:pt x="15457" y="12422"/>
                </a:cubicBezTo>
                <a:cubicBezTo>
                  <a:pt x="15457" y="11507"/>
                  <a:pt x="14856" y="10766"/>
                  <a:pt x="14113" y="10766"/>
                </a:cubicBezTo>
                <a:close/>
                <a:moveTo>
                  <a:pt x="7393" y="10766"/>
                </a:moveTo>
                <a:cubicBezTo>
                  <a:pt x="6650" y="10766"/>
                  <a:pt x="6049" y="11507"/>
                  <a:pt x="6049" y="12422"/>
                </a:cubicBezTo>
                <a:cubicBezTo>
                  <a:pt x="6049" y="13337"/>
                  <a:pt x="6650" y="14078"/>
                  <a:pt x="7393" y="14078"/>
                </a:cubicBezTo>
                <a:cubicBezTo>
                  <a:pt x="8135" y="14078"/>
                  <a:pt x="8737" y="13337"/>
                  <a:pt x="8737" y="12422"/>
                </a:cubicBezTo>
                <a:cubicBezTo>
                  <a:pt x="8737" y="11507"/>
                  <a:pt x="8135" y="10766"/>
                  <a:pt x="7393" y="10766"/>
                </a:cubicBezTo>
                <a:close/>
                <a:moveTo>
                  <a:pt x="18146" y="1657"/>
                </a:moveTo>
                <a:cubicBezTo>
                  <a:pt x="17774" y="1657"/>
                  <a:pt x="17474" y="2027"/>
                  <a:pt x="17474" y="2485"/>
                </a:cubicBezTo>
                <a:cubicBezTo>
                  <a:pt x="17474" y="2942"/>
                  <a:pt x="17774" y="3313"/>
                  <a:pt x="18146" y="3313"/>
                </a:cubicBezTo>
                <a:cubicBezTo>
                  <a:pt x="18517" y="3313"/>
                  <a:pt x="18818" y="2942"/>
                  <a:pt x="18818" y="2485"/>
                </a:cubicBezTo>
                <a:cubicBezTo>
                  <a:pt x="18818" y="2027"/>
                  <a:pt x="18517" y="1657"/>
                  <a:pt x="18146" y="1657"/>
                </a:cubicBezTo>
                <a:close/>
                <a:moveTo>
                  <a:pt x="18146" y="1"/>
                </a:moveTo>
                <a:cubicBezTo>
                  <a:pt x="19257" y="1"/>
                  <a:pt x="20162" y="1115"/>
                  <a:pt x="20162" y="2485"/>
                </a:cubicBezTo>
                <a:cubicBezTo>
                  <a:pt x="20162" y="3855"/>
                  <a:pt x="19257" y="4969"/>
                  <a:pt x="18146" y="4969"/>
                </a:cubicBezTo>
                <a:cubicBezTo>
                  <a:pt x="17104" y="4969"/>
                  <a:pt x="16254" y="3989"/>
                  <a:pt x="16150" y="2738"/>
                </a:cubicBezTo>
                <a:lnTo>
                  <a:pt x="12869" y="1794"/>
                </a:lnTo>
                <a:lnTo>
                  <a:pt x="11741" y="5054"/>
                </a:lnTo>
                <a:cubicBezTo>
                  <a:pt x="13831" y="5247"/>
                  <a:pt x="15796" y="6013"/>
                  <a:pt x="17296" y="7296"/>
                </a:cubicBezTo>
                <a:cubicBezTo>
                  <a:pt x="17756" y="6864"/>
                  <a:pt x="18319" y="6625"/>
                  <a:pt x="18912" y="6625"/>
                </a:cubicBezTo>
                <a:cubicBezTo>
                  <a:pt x="20394" y="6625"/>
                  <a:pt x="21600" y="8111"/>
                  <a:pt x="21600" y="9938"/>
                </a:cubicBezTo>
                <a:cubicBezTo>
                  <a:pt x="21600" y="11195"/>
                  <a:pt x="21027" y="12316"/>
                  <a:pt x="20151" y="12866"/>
                </a:cubicBezTo>
                <a:cubicBezTo>
                  <a:pt x="20158" y="12993"/>
                  <a:pt x="20162" y="13121"/>
                  <a:pt x="20162" y="13250"/>
                </a:cubicBezTo>
                <a:cubicBezTo>
                  <a:pt x="20162" y="17816"/>
                  <a:pt x="15940" y="21531"/>
                  <a:pt x="10753" y="21531"/>
                </a:cubicBezTo>
                <a:cubicBezTo>
                  <a:pt x="5565" y="21531"/>
                  <a:pt x="1344" y="17816"/>
                  <a:pt x="1344" y="13250"/>
                </a:cubicBezTo>
                <a:cubicBezTo>
                  <a:pt x="1344" y="13099"/>
                  <a:pt x="1348" y="12950"/>
                  <a:pt x="1359" y="12805"/>
                </a:cubicBezTo>
                <a:cubicBezTo>
                  <a:pt x="536" y="12243"/>
                  <a:pt x="0" y="11148"/>
                  <a:pt x="0" y="9938"/>
                </a:cubicBezTo>
                <a:cubicBezTo>
                  <a:pt x="0" y="8111"/>
                  <a:pt x="1206" y="6625"/>
                  <a:pt x="2688" y="6625"/>
                </a:cubicBezTo>
                <a:cubicBezTo>
                  <a:pt x="3273" y="6625"/>
                  <a:pt x="3821" y="6849"/>
                  <a:pt x="4264" y="7253"/>
                </a:cubicBezTo>
                <a:cubicBezTo>
                  <a:pt x="5887" y="5888"/>
                  <a:pt x="8038" y="5105"/>
                  <a:pt x="10295" y="5009"/>
                </a:cubicBezTo>
                <a:lnTo>
                  <a:pt x="11854" y="504"/>
                </a:lnTo>
                <a:cubicBezTo>
                  <a:pt x="11983" y="135"/>
                  <a:pt x="12301" y="-69"/>
                  <a:pt x="12627" y="22"/>
                </a:cubicBezTo>
                <a:lnTo>
                  <a:pt x="16461" y="1127"/>
                </a:lnTo>
                <a:cubicBezTo>
                  <a:pt x="16822" y="449"/>
                  <a:pt x="17441" y="1"/>
                  <a:pt x="18146" y="1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458" name="Google Shape;458;p63"/>
          <p:cNvGrpSpPr/>
          <p:nvPr/>
        </p:nvGrpSpPr>
        <p:grpSpPr>
          <a:xfrm>
            <a:off x="2590253" y="3578990"/>
            <a:ext cx="501340" cy="509554"/>
            <a:chOff x="-1" y="20"/>
            <a:chExt cx="668453" cy="679405"/>
          </a:xfrm>
        </p:grpSpPr>
        <p:sp>
          <p:nvSpPr>
            <p:cNvPr id="459" name="Google Shape;459;p63"/>
            <p:cNvSpPr/>
            <p:nvPr/>
          </p:nvSpPr>
          <p:spPr>
            <a:xfrm rot="10800000" flipH="1">
              <a:off x="-1" y="20"/>
              <a:ext cx="495416" cy="502798"/>
            </a:xfrm>
            <a:custGeom>
              <a:avLst/>
              <a:gdLst/>
              <a:ahLst/>
              <a:cxnLst/>
              <a:rect l="l" t="t" r="r" b="b"/>
              <a:pathLst>
                <a:path w="21575" h="21494" extrusionOk="0">
                  <a:moveTo>
                    <a:pt x="10916" y="21192"/>
                  </a:moveTo>
                  <a:cubicBezTo>
                    <a:pt x="13227" y="21594"/>
                    <a:pt x="15608" y="21582"/>
                    <a:pt x="17922" y="21230"/>
                  </a:cubicBezTo>
                  <a:cubicBezTo>
                    <a:pt x="19027" y="21065"/>
                    <a:pt x="20096" y="20544"/>
                    <a:pt x="20801" y="19678"/>
                  </a:cubicBezTo>
                  <a:cubicBezTo>
                    <a:pt x="21319" y="19087"/>
                    <a:pt x="21573" y="18305"/>
                    <a:pt x="21573" y="17529"/>
                  </a:cubicBezTo>
                  <a:cubicBezTo>
                    <a:pt x="21573" y="15330"/>
                    <a:pt x="21579" y="13132"/>
                    <a:pt x="21569" y="10933"/>
                  </a:cubicBezTo>
                  <a:cubicBezTo>
                    <a:pt x="21547" y="9889"/>
                    <a:pt x="21042" y="8874"/>
                    <a:pt x="20204" y="8229"/>
                  </a:cubicBezTo>
                  <a:cubicBezTo>
                    <a:pt x="19576" y="7703"/>
                    <a:pt x="18741" y="7463"/>
                    <a:pt x="17922" y="7469"/>
                  </a:cubicBezTo>
                  <a:cubicBezTo>
                    <a:pt x="15830" y="7469"/>
                    <a:pt x="13738" y="7469"/>
                    <a:pt x="11646" y="7469"/>
                  </a:cubicBezTo>
                  <a:cubicBezTo>
                    <a:pt x="11052" y="7469"/>
                    <a:pt x="10446" y="7488"/>
                    <a:pt x="9871" y="7307"/>
                  </a:cubicBezTo>
                  <a:cubicBezTo>
                    <a:pt x="8074" y="6806"/>
                    <a:pt x="6671" y="5096"/>
                    <a:pt x="6662" y="3246"/>
                  </a:cubicBezTo>
                  <a:cubicBezTo>
                    <a:pt x="6646" y="2165"/>
                    <a:pt x="6665" y="1084"/>
                    <a:pt x="6652" y="3"/>
                  </a:cubicBezTo>
                  <a:cubicBezTo>
                    <a:pt x="5817" y="3"/>
                    <a:pt x="4985" y="-6"/>
                    <a:pt x="4150" y="6"/>
                  </a:cubicBezTo>
                  <a:cubicBezTo>
                    <a:pt x="3363" y="22"/>
                    <a:pt x="2576" y="284"/>
                    <a:pt x="1985" y="801"/>
                  </a:cubicBezTo>
                  <a:cubicBezTo>
                    <a:pt x="1198" y="1501"/>
                    <a:pt x="750" y="2486"/>
                    <a:pt x="500" y="3482"/>
                  </a:cubicBezTo>
                  <a:cubicBezTo>
                    <a:pt x="208" y="4663"/>
                    <a:pt x="-21" y="5874"/>
                    <a:pt x="1" y="7092"/>
                  </a:cubicBezTo>
                  <a:cubicBezTo>
                    <a:pt x="-15" y="8245"/>
                    <a:pt x="204" y="9385"/>
                    <a:pt x="468" y="10500"/>
                  </a:cubicBezTo>
                  <a:cubicBezTo>
                    <a:pt x="712" y="11549"/>
                    <a:pt x="1271" y="12565"/>
                    <a:pt x="2160" y="13222"/>
                  </a:cubicBezTo>
                  <a:cubicBezTo>
                    <a:pt x="2941" y="13817"/>
                    <a:pt x="3941" y="14097"/>
                    <a:pt x="4925" y="14097"/>
                  </a:cubicBezTo>
                  <a:cubicBezTo>
                    <a:pt x="8128" y="14097"/>
                    <a:pt x="11328" y="14100"/>
                    <a:pt x="14531" y="14097"/>
                  </a:cubicBezTo>
                  <a:cubicBezTo>
                    <a:pt x="14531" y="14381"/>
                    <a:pt x="14531" y="14664"/>
                    <a:pt x="14531" y="14947"/>
                  </a:cubicBezTo>
                  <a:cubicBezTo>
                    <a:pt x="12192" y="14947"/>
                    <a:pt x="9849" y="14941"/>
                    <a:pt x="7509" y="14947"/>
                  </a:cubicBezTo>
                  <a:cubicBezTo>
                    <a:pt x="7512" y="15957"/>
                    <a:pt x="7503" y="16963"/>
                    <a:pt x="7516" y="17969"/>
                  </a:cubicBezTo>
                  <a:cubicBezTo>
                    <a:pt x="7547" y="18719"/>
                    <a:pt x="7693" y="19532"/>
                    <a:pt x="8262" y="20083"/>
                  </a:cubicBezTo>
                  <a:cubicBezTo>
                    <a:pt x="8966" y="20766"/>
                    <a:pt x="9973" y="21008"/>
                    <a:pt x="10916" y="21192"/>
                  </a:cubicBezTo>
                  <a:moveTo>
                    <a:pt x="10112" y="19258"/>
                  </a:moveTo>
                  <a:cubicBezTo>
                    <a:pt x="9598" y="19059"/>
                    <a:pt x="9249" y="18514"/>
                    <a:pt x="9284" y="17969"/>
                  </a:cubicBezTo>
                  <a:cubicBezTo>
                    <a:pt x="9306" y="17290"/>
                    <a:pt x="9944" y="16685"/>
                    <a:pt x="10646" y="16741"/>
                  </a:cubicBezTo>
                  <a:cubicBezTo>
                    <a:pt x="11528" y="16745"/>
                    <a:pt x="12160" y="17766"/>
                    <a:pt x="11789" y="18542"/>
                  </a:cubicBezTo>
                  <a:cubicBezTo>
                    <a:pt x="11544" y="19177"/>
                    <a:pt x="10754" y="19517"/>
                    <a:pt x="10112" y="19258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0" name="Google Shape;460;p63"/>
            <p:cNvSpPr/>
            <p:nvPr/>
          </p:nvSpPr>
          <p:spPr>
            <a:xfrm rot="10800000" flipH="1">
              <a:off x="172742" y="173206"/>
              <a:ext cx="495710" cy="506219"/>
            </a:xfrm>
            <a:custGeom>
              <a:avLst/>
              <a:gdLst/>
              <a:ahLst/>
              <a:cxnLst/>
              <a:rect l="l" t="t" r="r" b="b"/>
              <a:pathLst>
                <a:path w="21353" h="21382" extrusionOk="0">
                  <a:moveTo>
                    <a:pt x="14751" y="21380"/>
                  </a:moveTo>
                  <a:cubicBezTo>
                    <a:pt x="15661" y="21377"/>
                    <a:pt x="16574" y="21389"/>
                    <a:pt x="17485" y="21377"/>
                  </a:cubicBezTo>
                  <a:cubicBezTo>
                    <a:pt x="18254" y="21364"/>
                    <a:pt x="19017" y="21063"/>
                    <a:pt x="19544" y="20508"/>
                  </a:cubicBezTo>
                  <a:cubicBezTo>
                    <a:pt x="20244" y="19769"/>
                    <a:pt x="20605" y="18796"/>
                    <a:pt x="20844" y="17833"/>
                  </a:cubicBezTo>
                  <a:cubicBezTo>
                    <a:pt x="21371" y="15770"/>
                    <a:pt x="21597" y="13568"/>
                    <a:pt x="20991" y="11496"/>
                  </a:cubicBezTo>
                  <a:cubicBezTo>
                    <a:pt x="20662" y="10415"/>
                    <a:pt x="20301" y="9297"/>
                    <a:pt x="19563" y="8411"/>
                  </a:cubicBezTo>
                  <a:cubicBezTo>
                    <a:pt x="19039" y="7773"/>
                    <a:pt x="18191" y="7462"/>
                    <a:pt x="17369" y="7478"/>
                  </a:cubicBezTo>
                  <a:cubicBezTo>
                    <a:pt x="13897" y="7474"/>
                    <a:pt x="10422" y="7478"/>
                    <a:pt x="6947" y="7474"/>
                  </a:cubicBezTo>
                  <a:cubicBezTo>
                    <a:pt x="6947" y="7185"/>
                    <a:pt x="6947" y="6896"/>
                    <a:pt x="6947" y="6606"/>
                  </a:cubicBezTo>
                  <a:cubicBezTo>
                    <a:pt x="9260" y="6606"/>
                    <a:pt x="11571" y="6609"/>
                    <a:pt x="13884" y="6606"/>
                  </a:cubicBezTo>
                  <a:cubicBezTo>
                    <a:pt x="13881" y="5716"/>
                    <a:pt x="13891" y="4830"/>
                    <a:pt x="13881" y="3940"/>
                  </a:cubicBezTo>
                  <a:cubicBezTo>
                    <a:pt x="13878" y="3161"/>
                    <a:pt x="13542" y="2391"/>
                    <a:pt x="12961" y="1861"/>
                  </a:cubicBezTo>
                  <a:cubicBezTo>
                    <a:pt x="11944" y="888"/>
                    <a:pt x="10525" y="500"/>
                    <a:pt x="9173" y="223"/>
                  </a:cubicBezTo>
                  <a:cubicBezTo>
                    <a:pt x="7060" y="-211"/>
                    <a:pt x="4837" y="5"/>
                    <a:pt x="2819" y="740"/>
                  </a:cubicBezTo>
                  <a:cubicBezTo>
                    <a:pt x="1902" y="1088"/>
                    <a:pt x="1014" y="1624"/>
                    <a:pt x="462" y="2443"/>
                  </a:cubicBezTo>
                  <a:cubicBezTo>
                    <a:pt x="151" y="2914"/>
                    <a:pt x="-3" y="3478"/>
                    <a:pt x="3" y="4035"/>
                  </a:cubicBezTo>
                  <a:cubicBezTo>
                    <a:pt x="3" y="6209"/>
                    <a:pt x="-3" y="8383"/>
                    <a:pt x="3" y="10557"/>
                  </a:cubicBezTo>
                  <a:cubicBezTo>
                    <a:pt x="3" y="12087"/>
                    <a:pt x="1162" y="13531"/>
                    <a:pt x="2671" y="13898"/>
                  </a:cubicBezTo>
                  <a:cubicBezTo>
                    <a:pt x="3205" y="14036"/>
                    <a:pt x="3761" y="13993"/>
                    <a:pt x="4307" y="13999"/>
                  </a:cubicBezTo>
                  <a:cubicBezTo>
                    <a:pt x="6372" y="14002"/>
                    <a:pt x="8441" y="13993"/>
                    <a:pt x="10510" y="14002"/>
                  </a:cubicBezTo>
                  <a:cubicBezTo>
                    <a:pt x="12701" y="14039"/>
                    <a:pt x="14619" y="15930"/>
                    <a:pt x="14735" y="18060"/>
                  </a:cubicBezTo>
                  <a:cubicBezTo>
                    <a:pt x="14766" y="19166"/>
                    <a:pt x="14741" y="20274"/>
                    <a:pt x="14751" y="21380"/>
                  </a:cubicBezTo>
                  <a:moveTo>
                    <a:pt x="10331" y="4756"/>
                  </a:moveTo>
                  <a:cubicBezTo>
                    <a:pt x="9810" y="4534"/>
                    <a:pt x="9483" y="3961"/>
                    <a:pt x="9559" y="3410"/>
                  </a:cubicBezTo>
                  <a:cubicBezTo>
                    <a:pt x="9621" y="2708"/>
                    <a:pt x="10347" y="2138"/>
                    <a:pt x="11062" y="2277"/>
                  </a:cubicBezTo>
                  <a:cubicBezTo>
                    <a:pt x="11803" y="2385"/>
                    <a:pt x="12312" y="3191"/>
                    <a:pt x="12104" y="3893"/>
                  </a:cubicBezTo>
                  <a:cubicBezTo>
                    <a:pt x="11941" y="4632"/>
                    <a:pt x="11031" y="5088"/>
                    <a:pt x="10331" y="4756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461" name="Google Shape;461;p63"/>
          <p:cNvSpPr/>
          <p:nvPr/>
        </p:nvSpPr>
        <p:spPr>
          <a:xfrm rot="9479434" flipH="1">
            <a:off x="5478667" y="4211692"/>
            <a:ext cx="230969" cy="247534"/>
          </a:xfrm>
          <a:custGeom>
            <a:avLst/>
            <a:gdLst/>
            <a:ahLst/>
            <a:cxnLst/>
            <a:rect l="l" t="t" r="r" b="b"/>
            <a:pathLst>
              <a:path w="21505" h="21494" extrusionOk="0">
                <a:moveTo>
                  <a:pt x="9925" y="21385"/>
                </a:moveTo>
                <a:cubicBezTo>
                  <a:pt x="10396" y="21474"/>
                  <a:pt x="10878" y="21411"/>
                  <a:pt x="11351" y="21483"/>
                </a:cubicBezTo>
                <a:cubicBezTo>
                  <a:pt x="11639" y="21521"/>
                  <a:pt x="11921" y="21441"/>
                  <a:pt x="12210" y="21445"/>
                </a:cubicBezTo>
                <a:cubicBezTo>
                  <a:pt x="13220" y="21455"/>
                  <a:pt x="14208" y="21218"/>
                  <a:pt x="15170" y="20947"/>
                </a:cubicBezTo>
                <a:cubicBezTo>
                  <a:pt x="15722" y="20758"/>
                  <a:pt x="16282" y="20570"/>
                  <a:pt x="16787" y="20284"/>
                </a:cubicBezTo>
                <a:cubicBezTo>
                  <a:pt x="17276" y="20065"/>
                  <a:pt x="17755" y="19820"/>
                  <a:pt x="18179" y="19504"/>
                </a:cubicBezTo>
                <a:cubicBezTo>
                  <a:pt x="19283" y="18790"/>
                  <a:pt x="20261" y="17896"/>
                  <a:pt x="21006" y="16851"/>
                </a:cubicBezTo>
                <a:cubicBezTo>
                  <a:pt x="21170" y="16644"/>
                  <a:pt x="21337" y="16434"/>
                  <a:pt x="21432" y="16190"/>
                </a:cubicBezTo>
                <a:cubicBezTo>
                  <a:pt x="20925" y="15913"/>
                  <a:pt x="20411" y="15650"/>
                  <a:pt x="19910" y="15364"/>
                </a:cubicBezTo>
                <a:cubicBezTo>
                  <a:pt x="19204" y="14974"/>
                  <a:pt x="18463" y="14639"/>
                  <a:pt x="17771" y="14222"/>
                </a:cubicBezTo>
                <a:cubicBezTo>
                  <a:pt x="17345" y="13998"/>
                  <a:pt x="16923" y="13767"/>
                  <a:pt x="16495" y="13544"/>
                </a:cubicBezTo>
                <a:cubicBezTo>
                  <a:pt x="16241" y="13769"/>
                  <a:pt x="16077" y="14063"/>
                  <a:pt x="15825" y="14290"/>
                </a:cubicBezTo>
                <a:cubicBezTo>
                  <a:pt x="14888" y="15233"/>
                  <a:pt x="13610" y="15947"/>
                  <a:pt x="12212" y="16031"/>
                </a:cubicBezTo>
                <a:cubicBezTo>
                  <a:pt x="11390" y="16048"/>
                  <a:pt x="10542" y="16095"/>
                  <a:pt x="9756" y="15820"/>
                </a:cubicBezTo>
                <a:cubicBezTo>
                  <a:pt x="8853" y="15587"/>
                  <a:pt x="8080" y="15057"/>
                  <a:pt x="7417" y="14457"/>
                </a:cubicBezTo>
                <a:cubicBezTo>
                  <a:pt x="6968" y="14078"/>
                  <a:pt x="6678" y="13576"/>
                  <a:pt x="6372" y="13097"/>
                </a:cubicBezTo>
                <a:cubicBezTo>
                  <a:pt x="5593" y="11603"/>
                  <a:pt x="5617" y="9773"/>
                  <a:pt x="6398" y="8283"/>
                </a:cubicBezTo>
                <a:cubicBezTo>
                  <a:pt x="7334" y="6580"/>
                  <a:pt x="9288" y="5381"/>
                  <a:pt x="11351" y="5345"/>
                </a:cubicBezTo>
                <a:cubicBezTo>
                  <a:pt x="12593" y="5290"/>
                  <a:pt x="13831" y="5673"/>
                  <a:pt x="14852" y="6321"/>
                </a:cubicBezTo>
                <a:cubicBezTo>
                  <a:pt x="15458" y="6726"/>
                  <a:pt x="15972" y="7250"/>
                  <a:pt x="16383" y="7830"/>
                </a:cubicBezTo>
                <a:cubicBezTo>
                  <a:pt x="16432" y="7909"/>
                  <a:pt x="16517" y="7999"/>
                  <a:pt x="16627" y="7945"/>
                </a:cubicBezTo>
                <a:cubicBezTo>
                  <a:pt x="18256" y="7125"/>
                  <a:pt x="19870" y="6267"/>
                  <a:pt x="21505" y="5457"/>
                </a:cubicBezTo>
                <a:cubicBezTo>
                  <a:pt x="21428" y="5093"/>
                  <a:pt x="21142" y="4821"/>
                  <a:pt x="20925" y="4527"/>
                </a:cubicBezTo>
                <a:cubicBezTo>
                  <a:pt x="19352" y="2396"/>
                  <a:pt x="16877" y="896"/>
                  <a:pt x="14194" y="292"/>
                </a:cubicBezTo>
                <a:cubicBezTo>
                  <a:pt x="13476" y="116"/>
                  <a:pt x="12733" y="63"/>
                  <a:pt x="11997" y="8"/>
                </a:cubicBezTo>
                <a:cubicBezTo>
                  <a:pt x="9659" y="-79"/>
                  <a:pt x="7301" y="519"/>
                  <a:pt x="5329" y="1694"/>
                </a:cubicBezTo>
                <a:cubicBezTo>
                  <a:pt x="4868" y="1991"/>
                  <a:pt x="4385" y="2268"/>
                  <a:pt x="3979" y="2633"/>
                </a:cubicBezTo>
                <a:cubicBezTo>
                  <a:pt x="3332" y="3209"/>
                  <a:pt x="2679" y="3790"/>
                  <a:pt x="2167" y="4478"/>
                </a:cubicBezTo>
                <a:cubicBezTo>
                  <a:pt x="1693" y="5086"/>
                  <a:pt x="1311" y="5754"/>
                  <a:pt x="964" y="6432"/>
                </a:cubicBezTo>
                <a:cubicBezTo>
                  <a:pt x="633" y="7069"/>
                  <a:pt x="471" y="7760"/>
                  <a:pt x="252" y="8430"/>
                </a:cubicBezTo>
                <a:cubicBezTo>
                  <a:pt x="100" y="9116"/>
                  <a:pt x="-12" y="9815"/>
                  <a:pt x="6" y="10516"/>
                </a:cubicBezTo>
                <a:cubicBezTo>
                  <a:pt x="-95" y="13163"/>
                  <a:pt x="974" y="15809"/>
                  <a:pt x="2835" y="17798"/>
                </a:cubicBezTo>
                <a:cubicBezTo>
                  <a:pt x="3409" y="18352"/>
                  <a:pt x="3977" y="18921"/>
                  <a:pt x="4657" y="19364"/>
                </a:cubicBezTo>
                <a:cubicBezTo>
                  <a:pt x="6214" y="20405"/>
                  <a:pt x="8015" y="21155"/>
                  <a:pt x="9925" y="21385"/>
                </a:cubicBezTo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462" name="Google Shape;462;p63"/>
          <p:cNvGrpSpPr/>
          <p:nvPr/>
        </p:nvGrpSpPr>
        <p:grpSpPr>
          <a:xfrm>
            <a:off x="7389071" y="3288942"/>
            <a:ext cx="774640" cy="776393"/>
            <a:chOff x="-15" y="-18"/>
            <a:chExt cx="1032854" cy="1035190"/>
          </a:xfrm>
        </p:grpSpPr>
        <p:sp>
          <p:nvSpPr>
            <p:cNvPr id="463" name="Google Shape;463;p63"/>
            <p:cNvSpPr/>
            <p:nvPr/>
          </p:nvSpPr>
          <p:spPr>
            <a:xfrm rot="8213299" flipH="1">
              <a:off x="163211" y="139217"/>
              <a:ext cx="706402" cy="756720"/>
            </a:xfrm>
            <a:custGeom>
              <a:avLst/>
              <a:gdLst/>
              <a:ahLst/>
              <a:cxnLst/>
              <a:rect l="l" t="t" r="r" b="b"/>
              <a:pathLst>
                <a:path w="21586" h="21497" extrusionOk="0">
                  <a:moveTo>
                    <a:pt x="5297" y="19723"/>
                  </a:moveTo>
                  <a:cubicBezTo>
                    <a:pt x="7215" y="20932"/>
                    <a:pt x="9550" y="21515"/>
                    <a:pt x="11857" y="21497"/>
                  </a:cubicBezTo>
                  <a:cubicBezTo>
                    <a:pt x="12931" y="21440"/>
                    <a:pt x="14016" y="21319"/>
                    <a:pt x="15040" y="20993"/>
                  </a:cubicBezTo>
                  <a:cubicBezTo>
                    <a:pt x="15531" y="20782"/>
                    <a:pt x="16064" y="20665"/>
                    <a:pt x="16538" y="20416"/>
                  </a:cubicBezTo>
                  <a:cubicBezTo>
                    <a:pt x="18414" y="19610"/>
                    <a:pt x="20034" y="18308"/>
                    <a:pt x="21195" y="16720"/>
                  </a:cubicBezTo>
                  <a:cubicBezTo>
                    <a:pt x="21332" y="16524"/>
                    <a:pt x="21525" y="16346"/>
                    <a:pt x="21586" y="16113"/>
                  </a:cubicBezTo>
                  <a:cubicBezTo>
                    <a:pt x="21538" y="16016"/>
                    <a:pt x="21421" y="15973"/>
                    <a:pt x="21329" y="15917"/>
                  </a:cubicBezTo>
                  <a:cubicBezTo>
                    <a:pt x="19945" y="15190"/>
                    <a:pt x="18577" y="14432"/>
                    <a:pt x="17196" y="13695"/>
                  </a:cubicBezTo>
                  <a:cubicBezTo>
                    <a:pt x="17003" y="13592"/>
                    <a:pt x="16818" y="13473"/>
                    <a:pt x="16607" y="13408"/>
                  </a:cubicBezTo>
                  <a:cubicBezTo>
                    <a:pt x="16379" y="13574"/>
                    <a:pt x="16285" y="13853"/>
                    <a:pt x="16085" y="14046"/>
                  </a:cubicBezTo>
                  <a:cubicBezTo>
                    <a:pt x="15611" y="14530"/>
                    <a:pt x="15072" y="14959"/>
                    <a:pt x="14487" y="15321"/>
                  </a:cubicBezTo>
                  <a:cubicBezTo>
                    <a:pt x="13250" y="15919"/>
                    <a:pt x="11783" y="16180"/>
                    <a:pt x="10409" y="15880"/>
                  </a:cubicBezTo>
                  <a:cubicBezTo>
                    <a:pt x="9528" y="15694"/>
                    <a:pt x="8633" y="15392"/>
                    <a:pt x="7976" y="14791"/>
                  </a:cubicBezTo>
                  <a:cubicBezTo>
                    <a:pt x="7630" y="14477"/>
                    <a:pt x="7254" y="14185"/>
                    <a:pt x="6958" y="13829"/>
                  </a:cubicBezTo>
                  <a:cubicBezTo>
                    <a:pt x="6313" y="12894"/>
                    <a:pt x="5863" y="11802"/>
                    <a:pt x="5906" y="10677"/>
                  </a:cubicBezTo>
                  <a:cubicBezTo>
                    <a:pt x="5887" y="10178"/>
                    <a:pt x="5967" y="9680"/>
                    <a:pt x="6132" y="9205"/>
                  </a:cubicBezTo>
                  <a:cubicBezTo>
                    <a:pt x="6698" y="6939"/>
                    <a:pt x="9143" y="5256"/>
                    <a:pt x="11626" y="5345"/>
                  </a:cubicBezTo>
                  <a:cubicBezTo>
                    <a:pt x="13261" y="5295"/>
                    <a:pt x="14874" y="6018"/>
                    <a:pt x="15953" y="7145"/>
                  </a:cubicBezTo>
                  <a:cubicBezTo>
                    <a:pt x="16218" y="7409"/>
                    <a:pt x="16401" y="7735"/>
                    <a:pt x="16670" y="7994"/>
                  </a:cubicBezTo>
                  <a:cubicBezTo>
                    <a:pt x="18288" y="7072"/>
                    <a:pt x="19960" y="6236"/>
                    <a:pt x="21586" y="5325"/>
                  </a:cubicBezTo>
                  <a:cubicBezTo>
                    <a:pt x="19903" y="2551"/>
                    <a:pt x="16788" y="630"/>
                    <a:pt x="13429" y="122"/>
                  </a:cubicBezTo>
                  <a:cubicBezTo>
                    <a:pt x="11809" y="-85"/>
                    <a:pt x="10137" y="-45"/>
                    <a:pt x="8559" y="373"/>
                  </a:cubicBezTo>
                  <a:cubicBezTo>
                    <a:pt x="6037" y="1027"/>
                    <a:pt x="3728" y="2464"/>
                    <a:pt x="2210" y="4463"/>
                  </a:cubicBezTo>
                  <a:cubicBezTo>
                    <a:pt x="2001" y="4750"/>
                    <a:pt x="1819" y="5056"/>
                    <a:pt x="1593" y="5333"/>
                  </a:cubicBezTo>
                  <a:cubicBezTo>
                    <a:pt x="1210" y="5807"/>
                    <a:pt x="1012" y="6378"/>
                    <a:pt x="751" y="6911"/>
                  </a:cubicBezTo>
                  <a:cubicBezTo>
                    <a:pt x="364" y="7818"/>
                    <a:pt x="158" y="8781"/>
                    <a:pt x="21" y="9745"/>
                  </a:cubicBezTo>
                  <a:cubicBezTo>
                    <a:pt x="-14" y="10245"/>
                    <a:pt x="6" y="10747"/>
                    <a:pt x="3" y="11250"/>
                  </a:cubicBezTo>
                  <a:cubicBezTo>
                    <a:pt x="-10" y="11873"/>
                    <a:pt x="171" y="12481"/>
                    <a:pt x="284" y="13090"/>
                  </a:cubicBezTo>
                  <a:cubicBezTo>
                    <a:pt x="362" y="13641"/>
                    <a:pt x="686" y="14123"/>
                    <a:pt x="812" y="14663"/>
                  </a:cubicBezTo>
                  <a:cubicBezTo>
                    <a:pt x="1327" y="15726"/>
                    <a:pt x="1919" y="16775"/>
                    <a:pt x="2749" y="17658"/>
                  </a:cubicBezTo>
                  <a:cubicBezTo>
                    <a:pt x="3530" y="18415"/>
                    <a:pt x="4349" y="19150"/>
                    <a:pt x="5297" y="19723"/>
                  </a:cubicBezTo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4" name="Google Shape;464;p63"/>
            <p:cNvSpPr/>
            <p:nvPr/>
          </p:nvSpPr>
          <p:spPr>
            <a:xfrm rot="8213113" flipH="1">
              <a:off x="659915" y="201588"/>
              <a:ext cx="161248" cy="204320"/>
            </a:xfrm>
            <a:custGeom>
              <a:avLst/>
              <a:gdLst/>
              <a:ahLst/>
              <a:cxnLst/>
              <a:rect l="l" t="t" r="r" b="b"/>
              <a:pathLst>
                <a:path w="21588" h="21416" extrusionOk="0">
                  <a:moveTo>
                    <a:pt x="5757" y="21405"/>
                  </a:moveTo>
                  <a:cubicBezTo>
                    <a:pt x="7033" y="21420"/>
                    <a:pt x="8308" y="21427"/>
                    <a:pt x="9574" y="21367"/>
                  </a:cubicBezTo>
                  <a:cubicBezTo>
                    <a:pt x="9603" y="19671"/>
                    <a:pt x="9051" y="18011"/>
                    <a:pt x="9003" y="16322"/>
                  </a:cubicBezTo>
                  <a:cubicBezTo>
                    <a:pt x="10688" y="16330"/>
                    <a:pt x="12373" y="16277"/>
                    <a:pt x="14048" y="16389"/>
                  </a:cubicBezTo>
                  <a:cubicBezTo>
                    <a:pt x="14048" y="18056"/>
                    <a:pt x="14391" y="19708"/>
                    <a:pt x="14496" y="21375"/>
                  </a:cubicBezTo>
                  <a:cubicBezTo>
                    <a:pt x="15829" y="21427"/>
                    <a:pt x="17171" y="21427"/>
                    <a:pt x="18504" y="21390"/>
                  </a:cubicBezTo>
                  <a:cubicBezTo>
                    <a:pt x="18427" y="19663"/>
                    <a:pt x="17685" y="17952"/>
                    <a:pt x="17990" y="16225"/>
                  </a:cubicBezTo>
                  <a:cubicBezTo>
                    <a:pt x="19180" y="16098"/>
                    <a:pt x="20389" y="16195"/>
                    <a:pt x="21588" y="16158"/>
                  </a:cubicBezTo>
                  <a:cubicBezTo>
                    <a:pt x="21588" y="15238"/>
                    <a:pt x="21588" y="14319"/>
                    <a:pt x="21578" y="13400"/>
                  </a:cubicBezTo>
                  <a:cubicBezTo>
                    <a:pt x="20303" y="13370"/>
                    <a:pt x="19018" y="13370"/>
                    <a:pt x="17742" y="13415"/>
                  </a:cubicBezTo>
                  <a:cubicBezTo>
                    <a:pt x="17180" y="11883"/>
                    <a:pt x="17190" y="10276"/>
                    <a:pt x="16790" y="8721"/>
                  </a:cubicBezTo>
                  <a:cubicBezTo>
                    <a:pt x="18028" y="8699"/>
                    <a:pt x="19265" y="8654"/>
                    <a:pt x="20503" y="8661"/>
                  </a:cubicBezTo>
                  <a:cubicBezTo>
                    <a:pt x="20531" y="7697"/>
                    <a:pt x="20522" y="6740"/>
                    <a:pt x="20512" y="5776"/>
                  </a:cubicBezTo>
                  <a:cubicBezTo>
                    <a:pt x="19256" y="5731"/>
                    <a:pt x="18009" y="5731"/>
                    <a:pt x="16752" y="5776"/>
                  </a:cubicBezTo>
                  <a:cubicBezTo>
                    <a:pt x="16029" y="3915"/>
                    <a:pt x="16200" y="1942"/>
                    <a:pt x="15743" y="51"/>
                  </a:cubicBezTo>
                  <a:cubicBezTo>
                    <a:pt x="14410" y="21"/>
                    <a:pt x="13077" y="21"/>
                    <a:pt x="11754" y="59"/>
                  </a:cubicBezTo>
                  <a:cubicBezTo>
                    <a:pt x="12087" y="1950"/>
                    <a:pt x="12506" y="3848"/>
                    <a:pt x="12478" y="5761"/>
                  </a:cubicBezTo>
                  <a:cubicBezTo>
                    <a:pt x="10878" y="5731"/>
                    <a:pt x="9279" y="5724"/>
                    <a:pt x="7680" y="5769"/>
                  </a:cubicBezTo>
                  <a:cubicBezTo>
                    <a:pt x="7156" y="3938"/>
                    <a:pt x="7328" y="2017"/>
                    <a:pt x="6842" y="193"/>
                  </a:cubicBezTo>
                  <a:cubicBezTo>
                    <a:pt x="5652" y="-173"/>
                    <a:pt x="4262" y="104"/>
                    <a:pt x="3006" y="51"/>
                  </a:cubicBezTo>
                  <a:cubicBezTo>
                    <a:pt x="3196" y="1950"/>
                    <a:pt x="3501" y="3848"/>
                    <a:pt x="3425" y="5761"/>
                  </a:cubicBezTo>
                  <a:cubicBezTo>
                    <a:pt x="2282" y="5746"/>
                    <a:pt x="1149" y="5724"/>
                    <a:pt x="17" y="5769"/>
                  </a:cubicBezTo>
                  <a:cubicBezTo>
                    <a:pt x="-2" y="6733"/>
                    <a:pt x="-12" y="7697"/>
                    <a:pt x="26" y="8661"/>
                  </a:cubicBezTo>
                  <a:cubicBezTo>
                    <a:pt x="1349" y="8684"/>
                    <a:pt x="2682" y="8676"/>
                    <a:pt x="4015" y="8699"/>
                  </a:cubicBezTo>
                  <a:cubicBezTo>
                    <a:pt x="4310" y="10201"/>
                    <a:pt x="4453" y="11711"/>
                    <a:pt x="4472" y="13228"/>
                  </a:cubicBezTo>
                  <a:cubicBezTo>
                    <a:pt x="3320" y="13235"/>
                    <a:pt x="2168" y="13250"/>
                    <a:pt x="1035" y="13392"/>
                  </a:cubicBezTo>
                  <a:cubicBezTo>
                    <a:pt x="1054" y="14342"/>
                    <a:pt x="1054" y="15291"/>
                    <a:pt x="1026" y="16240"/>
                  </a:cubicBezTo>
                  <a:cubicBezTo>
                    <a:pt x="2330" y="16345"/>
                    <a:pt x="3653" y="16322"/>
                    <a:pt x="4967" y="16360"/>
                  </a:cubicBezTo>
                  <a:cubicBezTo>
                    <a:pt x="5252" y="18041"/>
                    <a:pt x="5348" y="19738"/>
                    <a:pt x="5757" y="21405"/>
                  </a:cubicBezTo>
                  <a:moveTo>
                    <a:pt x="8679" y="13407"/>
                  </a:moveTo>
                  <a:cubicBezTo>
                    <a:pt x="8318" y="11853"/>
                    <a:pt x="8318" y="10261"/>
                    <a:pt x="8013" y="8699"/>
                  </a:cubicBezTo>
                  <a:cubicBezTo>
                    <a:pt x="9631" y="8669"/>
                    <a:pt x="11259" y="8669"/>
                    <a:pt x="12878" y="8691"/>
                  </a:cubicBezTo>
                  <a:cubicBezTo>
                    <a:pt x="13163" y="10238"/>
                    <a:pt x="13344" y="11808"/>
                    <a:pt x="13449" y="13370"/>
                  </a:cubicBezTo>
                  <a:cubicBezTo>
                    <a:pt x="11859" y="13385"/>
                    <a:pt x="10269" y="13363"/>
                    <a:pt x="8679" y="13407"/>
                  </a:cubicBezTo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465" name="Google Shape;465;p63"/>
          <p:cNvSpPr/>
          <p:nvPr/>
        </p:nvSpPr>
        <p:spPr>
          <a:xfrm rot="-8998606" flipH="1">
            <a:off x="764155" y="3763000"/>
            <a:ext cx="623343" cy="545972"/>
          </a:xfrm>
          <a:custGeom>
            <a:avLst/>
            <a:gdLst/>
            <a:ahLst/>
            <a:cxnLst/>
            <a:rect l="l" t="t" r="r" b="b"/>
            <a:pathLst>
              <a:path w="21558" h="21553" extrusionOk="0">
                <a:moveTo>
                  <a:pt x="14793" y="13089"/>
                </a:moveTo>
                <a:cubicBezTo>
                  <a:pt x="15003" y="13091"/>
                  <a:pt x="15214" y="13090"/>
                  <a:pt x="15424" y="13078"/>
                </a:cubicBezTo>
                <a:lnTo>
                  <a:pt x="15460" y="13036"/>
                </a:lnTo>
                <a:cubicBezTo>
                  <a:pt x="15495" y="12538"/>
                  <a:pt x="15421" y="12033"/>
                  <a:pt x="15505" y="11540"/>
                </a:cubicBezTo>
                <a:cubicBezTo>
                  <a:pt x="15939" y="11545"/>
                  <a:pt x="16373" y="11545"/>
                  <a:pt x="16807" y="11538"/>
                </a:cubicBezTo>
                <a:cubicBezTo>
                  <a:pt x="16816" y="11040"/>
                  <a:pt x="16814" y="10543"/>
                  <a:pt x="16809" y="10046"/>
                </a:cubicBezTo>
                <a:cubicBezTo>
                  <a:pt x="16363" y="10032"/>
                  <a:pt x="15918" y="10042"/>
                  <a:pt x="15472" y="10040"/>
                </a:cubicBezTo>
                <a:cubicBezTo>
                  <a:pt x="15454" y="9541"/>
                  <a:pt x="15480" y="9040"/>
                  <a:pt x="15460" y="8540"/>
                </a:cubicBezTo>
                <a:cubicBezTo>
                  <a:pt x="15412" y="8426"/>
                  <a:pt x="15283" y="8464"/>
                  <a:pt x="15194" y="8451"/>
                </a:cubicBezTo>
                <a:cubicBezTo>
                  <a:pt x="14849" y="8456"/>
                  <a:pt x="14499" y="8437"/>
                  <a:pt x="14154" y="8472"/>
                </a:cubicBezTo>
                <a:cubicBezTo>
                  <a:pt x="14089" y="8979"/>
                  <a:pt x="14134" y="9491"/>
                  <a:pt x="14120" y="10000"/>
                </a:cubicBezTo>
                <a:cubicBezTo>
                  <a:pt x="13686" y="9998"/>
                  <a:pt x="13252" y="9998"/>
                  <a:pt x="12820" y="10002"/>
                </a:cubicBezTo>
                <a:cubicBezTo>
                  <a:pt x="12797" y="10513"/>
                  <a:pt x="12807" y="11027"/>
                  <a:pt x="12813" y="11540"/>
                </a:cubicBezTo>
                <a:cubicBezTo>
                  <a:pt x="13262" y="11547"/>
                  <a:pt x="13710" y="11540"/>
                  <a:pt x="14159" y="11547"/>
                </a:cubicBezTo>
                <a:cubicBezTo>
                  <a:pt x="14152" y="12060"/>
                  <a:pt x="14150" y="12573"/>
                  <a:pt x="14162" y="13085"/>
                </a:cubicBezTo>
                <a:cubicBezTo>
                  <a:pt x="14372" y="13083"/>
                  <a:pt x="14583" y="13088"/>
                  <a:pt x="14793" y="13089"/>
                </a:cubicBezTo>
                <a:close/>
                <a:moveTo>
                  <a:pt x="20172" y="13091"/>
                </a:moveTo>
                <a:cubicBezTo>
                  <a:pt x="20230" y="12589"/>
                  <a:pt x="20192" y="12078"/>
                  <a:pt x="20200" y="11574"/>
                </a:cubicBezTo>
                <a:cubicBezTo>
                  <a:pt x="20650" y="11511"/>
                  <a:pt x="21107" y="11564"/>
                  <a:pt x="21558" y="11542"/>
                </a:cubicBezTo>
                <a:cubicBezTo>
                  <a:pt x="21550" y="11030"/>
                  <a:pt x="21556" y="10517"/>
                  <a:pt x="21553" y="10005"/>
                </a:cubicBezTo>
                <a:cubicBezTo>
                  <a:pt x="21105" y="9996"/>
                  <a:pt x="20657" y="10007"/>
                  <a:pt x="20209" y="9998"/>
                </a:cubicBezTo>
                <a:cubicBezTo>
                  <a:pt x="20199" y="9486"/>
                  <a:pt x="20199" y="8972"/>
                  <a:pt x="20205" y="8460"/>
                </a:cubicBezTo>
                <a:cubicBezTo>
                  <a:pt x="19744" y="8462"/>
                  <a:pt x="19281" y="8448"/>
                  <a:pt x="18819" y="8465"/>
                </a:cubicBezTo>
                <a:cubicBezTo>
                  <a:pt x="18816" y="8977"/>
                  <a:pt x="18826" y="9490"/>
                  <a:pt x="18812" y="10000"/>
                </a:cubicBezTo>
                <a:cubicBezTo>
                  <a:pt x="18376" y="10004"/>
                  <a:pt x="17938" y="10004"/>
                  <a:pt x="17501" y="10000"/>
                </a:cubicBezTo>
                <a:cubicBezTo>
                  <a:pt x="17441" y="10500"/>
                  <a:pt x="17471" y="11011"/>
                  <a:pt x="17476" y="11515"/>
                </a:cubicBezTo>
                <a:cubicBezTo>
                  <a:pt x="17903" y="11597"/>
                  <a:pt x="18341" y="11507"/>
                  <a:pt x="18771" y="11555"/>
                </a:cubicBezTo>
                <a:cubicBezTo>
                  <a:pt x="18882" y="11629"/>
                  <a:pt x="18847" y="11785"/>
                  <a:pt x="18857" y="11907"/>
                </a:cubicBezTo>
                <a:cubicBezTo>
                  <a:pt x="18854" y="12301"/>
                  <a:pt x="18852" y="12693"/>
                  <a:pt x="18857" y="13087"/>
                </a:cubicBezTo>
                <a:cubicBezTo>
                  <a:pt x="19296" y="13089"/>
                  <a:pt x="19734" y="13086"/>
                  <a:pt x="20172" y="13091"/>
                </a:cubicBezTo>
                <a:close/>
                <a:moveTo>
                  <a:pt x="9054" y="21545"/>
                </a:moveTo>
                <a:cubicBezTo>
                  <a:pt x="9850" y="21577"/>
                  <a:pt x="10652" y="21496"/>
                  <a:pt x="11432" y="21318"/>
                </a:cubicBezTo>
                <a:cubicBezTo>
                  <a:pt x="11800" y="21208"/>
                  <a:pt x="12168" y="21092"/>
                  <a:pt x="12532" y="20962"/>
                </a:cubicBezTo>
                <a:cubicBezTo>
                  <a:pt x="14324" y="20258"/>
                  <a:pt x="15906" y="18902"/>
                  <a:pt x="17031" y="17162"/>
                </a:cubicBezTo>
                <a:cubicBezTo>
                  <a:pt x="17206" y="16875"/>
                  <a:pt x="17384" y="16586"/>
                  <a:pt x="17507" y="16264"/>
                </a:cubicBezTo>
                <a:cubicBezTo>
                  <a:pt x="16886" y="15821"/>
                  <a:pt x="16232" y="15442"/>
                  <a:pt x="15612" y="14999"/>
                </a:cubicBezTo>
                <a:cubicBezTo>
                  <a:pt x="14920" y="14584"/>
                  <a:pt x="14264" y="14095"/>
                  <a:pt x="13568" y="13688"/>
                </a:cubicBezTo>
                <a:cubicBezTo>
                  <a:pt x="13493" y="13632"/>
                  <a:pt x="13393" y="13670"/>
                  <a:pt x="13355" y="13760"/>
                </a:cubicBezTo>
                <a:cubicBezTo>
                  <a:pt x="12571" y="15063"/>
                  <a:pt x="11295" y="16009"/>
                  <a:pt x="9905" y="16156"/>
                </a:cubicBezTo>
                <a:cubicBezTo>
                  <a:pt x="9295" y="16184"/>
                  <a:pt x="8666" y="16196"/>
                  <a:pt x="8083" y="15956"/>
                </a:cubicBezTo>
                <a:cubicBezTo>
                  <a:pt x="7764" y="15813"/>
                  <a:pt x="7434" y="15686"/>
                  <a:pt x="7136" y="15488"/>
                </a:cubicBezTo>
                <a:cubicBezTo>
                  <a:pt x="6175" y="14907"/>
                  <a:pt x="5424" y="13908"/>
                  <a:pt x="5041" y="12749"/>
                </a:cubicBezTo>
                <a:cubicBezTo>
                  <a:pt x="4300" y="10732"/>
                  <a:pt x="4820" y="8232"/>
                  <a:pt x="6242" y="6778"/>
                </a:cubicBezTo>
                <a:cubicBezTo>
                  <a:pt x="6693" y="6338"/>
                  <a:pt x="7201" y="5964"/>
                  <a:pt x="7762" y="5733"/>
                </a:cubicBezTo>
                <a:cubicBezTo>
                  <a:pt x="8828" y="5218"/>
                  <a:pt x="10070" y="5250"/>
                  <a:pt x="11137" y="5745"/>
                </a:cubicBezTo>
                <a:cubicBezTo>
                  <a:pt x="12131" y="6173"/>
                  <a:pt x="12950" y="7029"/>
                  <a:pt x="13510" y="8049"/>
                </a:cubicBezTo>
                <a:cubicBezTo>
                  <a:pt x="13886" y="7762"/>
                  <a:pt x="14295" y="7535"/>
                  <a:pt x="14697" y="7294"/>
                </a:cubicBezTo>
                <a:cubicBezTo>
                  <a:pt x="15603" y="6719"/>
                  <a:pt x="16512" y="6150"/>
                  <a:pt x="17422" y="5583"/>
                </a:cubicBezTo>
                <a:cubicBezTo>
                  <a:pt x="17489" y="5532"/>
                  <a:pt x="17627" y="5478"/>
                  <a:pt x="17559" y="5358"/>
                </a:cubicBezTo>
                <a:cubicBezTo>
                  <a:pt x="17319" y="4814"/>
                  <a:pt x="16976" y="4340"/>
                  <a:pt x="16650" y="3863"/>
                </a:cubicBezTo>
                <a:cubicBezTo>
                  <a:pt x="16019" y="3039"/>
                  <a:pt x="15304" y="2293"/>
                  <a:pt x="14499" y="1695"/>
                </a:cubicBezTo>
                <a:cubicBezTo>
                  <a:pt x="13848" y="1248"/>
                  <a:pt x="13168" y="845"/>
                  <a:pt x="12447" y="561"/>
                </a:cubicBezTo>
                <a:cubicBezTo>
                  <a:pt x="11643" y="278"/>
                  <a:pt x="10812" y="70"/>
                  <a:pt x="9968" y="38"/>
                </a:cubicBezTo>
                <a:cubicBezTo>
                  <a:pt x="9577" y="-23"/>
                  <a:pt x="9182" y="-4"/>
                  <a:pt x="8789" y="44"/>
                </a:cubicBezTo>
                <a:cubicBezTo>
                  <a:pt x="7968" y="72"/>
                  <a:pt x="7169" y="306"/>
                  <a:pt x="6387" y="569"/>
                </a:cubicBezTo>
                <a:cubicBezTo>
                  <a:pt x="5406" y="976"/>
                  <a:pt x="4455" y="1513"/>
                  <a:pt x="3639" y="2264"/>
                </a:cubicBezTo>
                <a:cubicBezTo>
                  <a:pt x="2922" y="2887"/>
                  <a:pt x="2317" y="3661"/>
                  <a:pt x="1771" y="4475"/>
                </a:cubicBezTo>
                <a:cubicBezTo>
                  <a:pt x="1230" y="5332"/>
                  <a:pt x="812" y="6289"/>
                  <a:pt x="496" y="7280"/>
                </a:cubicBezTo>
                <a:cubicBezTo>
                  <a:pt x="354" y="7901"/>
                  <a:pt x="148" y="8510"/>
                  <a:pt x="113" y="9155"/>
                </a:cubicBezTo>
                <a:cubicBezTo>
                  <a:pt x="3" y="10019"/>
                  <a:pt x="-42" y="10898"/>
                  <a:pt x="48" y="11767"/>
                </a:cubicBezTo>
                <a:cubicBezTo>
                  <a:pt x="83" y="12414"/>
                  <a:pt x="171" y="13063"/>
                  <a:pt x="348" y="13682"/>
                </a:cubicBezTo>
                <a:cubicBezTo>
                  <a:pt x="699" y="15204"/>
                  <a:pt x="1380" y="16616"/>
                  <a:pt x="2271" y="17813"/>
                </a:cubicBezTo>
                <a:cubicBezTo>
                  <a:pt x="2745" y="18371"/>
                  <a:pt x="3203" y="18955"/>
                  <a:pt x="3764" y="19400"/>
                </a:cubicBezTo>
                <a:cubicBezTo>
                  <a:pt x="4643" y="20165"/>
                  <a:pt x="5637" y="20759"/>
                  <a:pt x="6703" y="21097"/>
                </a:cubicBezTo>
                <a:cubicBezTo>
                  <a:pt x="7465" y="21370"/>
                  <a:pt x="8257" y="21514"/>
                  <a:pt x="9054" y="21545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66" name="Google Shape;466;p6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44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68" name="Google Shape;1368;p144"/>
          <p:cNvSpPr/>
          <p:nvPr/>
        </p:nvSpPr>
        <p:spPr>
          <a:xfrm>
            <a:off x="4724550" y="524600"/>
            <a:ext cx="3900600" cy="13542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69" name="Google Shape;1369;p144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370" name="Google Shape;1370;p144"/>
          <p:cNvSpPr txBox="1"/>
          <p:nvPr/>
        </p:nvSpPr>
        <p:spPr>
          <a:xfrm>
            <a:off x="395950" y="9717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An if statement evaluates a condition and executes a block of code if the condition is true.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371" name="Google Shape;1371;p144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372" name="Google Shape;1372;p144"/>
          <p:cNvSpPr txBox="1"/>
          <p:nvPr/>
        </p:nvSpPr>
        <p:spPr>
          <a:xfrm>
            <a:off x="4984000" y="1082875"/>
            <a:ext cx="36411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condition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code to execute</a:t>
            </a:r>
            <a:endParaRPr i="1">
              <a:solidFill>
                <a:srgbClr val="A0500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373" name="Google Shape;1373;p144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374" name="Google Shape;1374;p1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44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Basic If Statement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376" name="Google Shape;1376;p144"/>
          <p:cNvSpPr txBox="1"/>
          <p:nvPr/>
        </p:nvSpPr>
        <p:spPr>
          <a:xfrm>
            <a:off x="319750" y="3114488"/>
            <a:ext cx="4131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with an if statement that prints 'Condition is True' if a variable is greater than 10."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1377" name="Google Shape;1377;p144"/>
          <p:cNvPicPr preferRelativeResize="0"/>
          <p:nvPr/>
        </p:nvPicPr>
        <p:blipFill rotWithShape="1">
          <a:blip r:embed="rId2"/>
          <a:srcRect l="2628" t="3498" r="3174" b="3960"/>
          <a:stretch>
            <a:fillRect/>
          </a:stretch>
        </p:blipFill>
        <p:spPr>
          <a:xfrm>
            <a:off x="5025750" y="2130675"/>
            <a:ext cx="3276475" cy="21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144"/>
          <p:cNvSpPr/>
          <p:nvPr/>
        </p:nvSpPr>
        <p:spPr>
          <a:xfrm>
            <a:off x="5851475" y="4113875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79" name="Google Shape;1379;p144"/>
          <p:cNvSpPr/>
          <p:nvPr/>
        </p:nvSpPr>
        <p:spPr>
          <a:xfrm>
            <a:off x="7541425" y="2130675"/>
            <a:ext cx="5961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45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385" name="Google Shape;1385;p1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145"/>
          <p:cNvSpPr txBox="1"/>
          <p:nvPr/>
        </p:nvSpPr>
        <p:spPr>
          <a:xfrm>
            <a:off x="165350" y="838850"/>
            <a:ext cx="76566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#If Statement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number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15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number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&gt;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10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"Condition is True"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387" name="Google Shape;1387;p145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46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93" name="Google Shape;1393;p146"/>
          <p:cNvSpPr/>
          <p:nvPr/>
        </p:nvSpPr>
        <p:spPr>
          <a:xfrm>
            <a:off x="4724563" y="422650"/>
            <a:ext cx="3900600" cy="19857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94" name="Google Shape;1394;p146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395" name="Google Shape;1395;p146"/>
          <p:cNvSpPr txBox="1"/>
          <p:nvPr/>
        </p:nvSpPr>
        <p:spPr>
          <a:xfrm>
            <a:off x="395950" y="9717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An if-else statement provides an alternative block of code to execute when the condition is false.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396" name="Google Shape;1396;p146"/>
          <p:cNvSpPr txBox="1"/>
          <p:nvPr/>
        </p:nvSpPr>
        <p:spPr>
          <a:xfrm>
            <a:off x="4936765" y="458002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397" name="Google Shape;1397;p146"/>
          <p:cNvSpPr txBox="1"/>
          <p:nvPr/>
        </p:nvSpPr>
        <p:spPr>
          <a:xfrm>
            <a:off x="4984013" y="980925"/>
            <a:ext cx="36411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condition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code to execute if true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else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code to execute if false</a:t>
            </a:r>
            <a:endParaRPr i="1">
              <a:solidFill>
                <a:srgbClr val="A0500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398" name="Google Shape;1398;p146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399" name="Google Shape;1399;p1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146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If-Else Statement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401" name="Google Shape;1401;p146"/>
          <p:cNvSpPr txBox="1"/>
          <p:nvPr/>
        </p:nvSpPr>
        <p:spPr>
          <a:xfrm>
            <a:off x="319750" y="3114488"/>
            <a:ext cx="4131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with an if-else statement that prints whether a number is odd or even."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1402" name="Google Shape;1402;p14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037201" y="2508050"/>
            <a:ext cx="1578500" cy="24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47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408" name="Google Shape;1408;p1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47"/>
          <p:cNvSpPr txBox="1"/>
          <p:nvPr/>
        </p:nvSpPr>
        <p:spPr>
          <a:xfrm>
            <a:off x="165350" y="838850"/>
            <a:ext cx="76566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If Else Statement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number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4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number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%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"Even"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else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"Odd"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410" name="Google Shape;1410;p147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48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16" name="Google Shape;1416;p148"/>
          <p:cNvSpPr/>
          <p:nvPr/>
        </p:nvSpPr>
        <p:spPr>
          <a:xfrm>
            <a:off x="4724550" y="524600"/>
            <a:ext cx="3900600" cy="26631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17" name="Google Shape;1417;p148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418" name="Google Shape;1418;p148"/>
          <p:cNvSpPr txBox="1"/>
          <p:nvPr/>
        </p:nvSpPr>
        <p:spPr>
          <a:xfrm>
            <a:off x="395950" y="9717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An if-elif-else statement allows for multiple conditions to be checked sequentially.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419" name="Google Shape;1419;p148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420" name="Google Shape;1420;p148"/>
          <p:cNvSpPr txBox="1"/>
          <p:nvPr/>
        </p:nvSpPr>
        <p:spPr>
          <a:xfrm>
            <a:off x="4984000" y="1082875"/>
            <a:ext cx="3641100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condition1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code for condition1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elif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condition2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code for condition2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else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code if none of the conditions are true</a:t>
            </a:r>
            <a:endParaRPr i="1">
              <a:solidFill>
                <a:srgbClr val="A0500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00448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004480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421" name="Google Shape;1421;p148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422" name="Google Shape;1422;p14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148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If-Elif-Else Statement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424" name="Google Shape;1424;p148"/>
          <p:cNvSpPr txBox="1"/>
          <p:nvPr/>
        </p:nvSpPr>
        <p:spPr>
          <a:xfrm>
            <a:off x="319750" y="3114488"/>
            <a:ext cx="4131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with an if-elif-else structure that categorizes a number as positive, negative, or zero."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49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430" name="Google Shape;1430;p14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149"/>
          <p:cNvSpPr txBox="1"/>
          <p:nvPr/>
        </p:nvSpPr>
        <p:spPr>
          <a:xfrm>
            <a:off x="165350" y="838850"/>
            <a:ext cx="76566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If-Elif-Else Statement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number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0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number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&gt;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"Positive"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elif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number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&lt;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"Negative"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else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"Zero"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432" name="Google Shape;1432;p149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1433" name="Google Shape;1433;p149"/>
          <p:cNvPicPr preferRelativeResize="0"/>
          <p:nvPr/>
        </p:nvPicPr>
        <p:blipFill rotWithShape="1">
          <a:blip r:embed="rId2"/>
          <a:srcRect l="2388" t="3707" r="2445" b="3372"/>
          <a:stretch>
            <a:fillRect/>
          </a:stretch>
        </p:blipFill>
        <p:spPr>
          <a:xfrm>
            <a:off x="4626900" y="1031050"/>
            <a:ext cx="4023073" cy="2641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149"/>
          <p:cNvSpPr/>
          <p:nvPr/>
        </p:nvSpPr>
        <p:spPr>
          <a:xfrm>
            <a:off x="7812128" y="3427620"/>
            <a:ext cx="837900" cy="4737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35" name="Google Shape;1435;p149"/>
          <p:cNvSpPr/>
          <p:nvPr/>
        </p:nvSpPr>
        <p:spPr>
          <a:xfrm>
            <a:off x="5287750" y="1031050"/>
            <a:ext cx="4215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50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41" name="Google Shape;1441;p150"/>
          <p:cNvSpPr/>
          <p:nvPr/>
        </p:nvSpPr>
        <p:spPr>
          <a:xfrm>
            <a:off x="4724550" y="524600"/>
            <a:ext cx="3900600" cy="26631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42" name="Google Shape;1442;p150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443" name="Google Shape;1443;p150"/>
          <p:cNvSpPr txBox="1"/>
          <p:nvPr/>
        </p:nvSpPr>
        <p:spPr>
          <a:xfrm>
            <a:off x="395950" y="9717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Nested if statements allow for a conditional check inside another if statement.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444" name="Google Shape;1444;p150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445" name="Google Shape;1445;p150"/>
          <p:cNvSpPr txBox="1"/>
          <p:nvPr/>
        </p:nvSpPr>
        <p:spPr>
          <a:xfrm>
            <a:off x="4984000" y="1082875"/>
            <a:ext cx="3641100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condition1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condition2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code for condition2</a:t>
            </a:r>
            <a:endParaRPr i="1">
              <a:solidFill>
                <a:srgbClr val="A0500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446" name="Google Shape;1446;p150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447" name="Google Shape;1447;p15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150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Nested If Statements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449" name="Google Shape;1449;p150"/>
          <p:cNvSpPr txBox="1"/>
          <p:nvPr/>
        </p:nvSpPr>
        <p:spPr>
          <a:xfrm>
            <a:off x="319750" y="3114488"/>
            <a:ext cx="4131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using nested if statements to check if a number is positive and even."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51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455" name="Google Shape;1455;p15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151"/>
          <p:cNvSpPr txBox="1"/>
          <p:nvPr/>
        </p:nvSpPr>
        <p:spPr>
          <a:xfrm>
            <a:off x="231175" y="886350"/>
            <a:ext cx="76566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Nested If Statement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number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8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number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&gt;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number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%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2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   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"Positive and Even"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457" name="Google Shape;1457;p151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1458" name="Google Shape;1458;p15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04200" y="1035587"/>
            <a:ext cx="4141974" cy="30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52"/>
          <p:cNvSpPr/>
          <p:nvPr/>
        </p:nvSpPr>
        <p:spPr>
          <a:xfrm>
            <a:off x="228800" y="2572538"/>
            <a:ext cx="4221900" cy="16815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24664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64" name="Google Shape;1464;p152"/>
          <p:cNvSpPr/>
          <p:nvPr/>
        </p:nvSpPr>
        <p:spPr>
          <a:xfrm>
            <a:off x="4724550" y="524600"/>
            <a:ext cx="3765600" cy="1475100"/>
          </a:xfrm>
          <a:prstGeom prst="roundRect">
            <a:avLst>
              <a:gd name="adj" fmla="val 4767"/>
            </a:avLst>
          </a:prstGeom>
          <a:solidFill>
            <a:srgbClr val="ECEBEB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65" name="Google Shape;1465;p152"/>
          <p:cNvSpPr txBox="1"/>
          <p:nvPr/>
        </p:nvSpPr>
        <p:spPr>
          <a:xfrm>
            <a:off x="366850" y="2673313"/>
            <a:ext cx="3929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A3151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Prompt</a:t>
            </a:r>
            <a:endParaRPr sz="2300" b="1">
              <a:solidFill>
                <a:srgbClr val="A31515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466" name="Google Shape;1466;p152"/>
          <p:cNvSpPr txBox="1"/>
          <p:nvPr/>
        </p:nvSpPr>
        <p:spPr>
          <a:xfrm>
            <a:off x="395950" y="971725"/>
            <a:ext cx="39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900"/>
              <a:buFont typeface="Quattrocento Sans" panose="020B0502050000020003"/>
              <a:buNone/>
            </a:pP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Logical operators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and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,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or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, and </a:t>
            </a: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not</a:t>
            </a:r>
            <a:r>
              <a:rPr lang="en-GB" sz="1500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combine multiple conditions in an if statement.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467" name="Google Shape;1467;p152"/>
          <p:cNvSpPr txBox="1"/>
          <p:nvPr/>
        </p:nvSpPr>
        <p:spPr>
          <a:xfrm>
            <a:off x="4936752" y="559953"/>
            <a:ext cx="1076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 panose="020B0604020202020204"/>
              <a:buNone/>
            </a:pPr>
            <a:r>
              <a:rPr lang="en-GB" sz="2200" b="1">
                <a:solidFill>
                  <a:srgbClr val="85200C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Syntax:</a:t>
            </a:r>
            <a:endParaRPr sz="2200">
              <a:solidFill>
                <a:srgbClr val="85200C"/>
              </a:solidFill>
            </a:endParaRPr>
          </a:p>
        </p:txBody>
      </p:sp>
      <p:sp>
        <p:nvSpPr>
          <p:cNvPr id="1468" name="Google Shape;1468;p152"/>
          <p:cNvSpPr txBox="1"/>
          <p:nvPr/>
        </p:nvSpPr>
        <p:spPr>
          <a:xfrm>
            <a:off x="4984000" y="1082875"/>
            <a:ext cx="32178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condition1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b="1">
                <a:solidFill>
                  <a:srgbClr val="70008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and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>
                <a:solidFill>
                  <a:srgbClr val="1AB1CD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condition2</a:t>
            </a: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i="1">
                <a:solidFill>
                  <a:srgbClr val="A05000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# code if both conditions are true</a:t>
            </a:r>
            <a:endParaRPr i="1">
              <a:solidFill>
                <a:srgbClr val="A0500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700080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469" name="Google Shape;1469;p152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470" name="Google Shape;1470;p15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89850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152"/>
          <p:cNvSpPr txBox="1"/>
          <p:nvPr/>
        </p:nvSpPr>
        <p:spPr>
          <a:xfrm>
            <a:off x="395952" y="422638"/>
            <a:ext cx="4131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 b="1">
                <a:solidFill>
                  <a:srgbClr val="0D0D0D"/>
                </a:solidFill>
                <a:highlight>
                  <a:srgbClr val="FFFFFF"/>
                </a:highlight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Using Logical Operators</a:t>
            </a:r>
            <a:endParaRPr sz="2300" b="1">
              <a:solidFill>
                <a:srgbClr val="0D0D0D"/>
              </a:solidFill>
              <a:highlight>
                <a:srgbClr val="FFFFFF"/>
              </a:highlight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472" name="Google Shape;1472;p152"/>
          <p:cNvSpPr txBox="1"/>
          <p:nvPr/>
        </p:nvSpPr>
        <p:spPr>
          <a:xfrm>
            <a:off x="319750" y="3114488"/>
            <a:ext cx="4131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D0D0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"Create Python code to check if a number is between 1 and 10 using logical operators."</a:t>
            </a:r>
            <a:endParaRPr sz="15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1473" name="Google Shape;1473;p15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983993" y="2572550"/>
            <a:ext cx="3765599" cy="14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53"/>
          <p:cNvSpPr/>
          <p:nvPr/>
        </p:nvSpPr>
        <p:spPr>
          <a:xfrm>
            <a:off x="85150" y="4757700"/>
            <a:ext cx="537600" cy="385800"/>
          </a:xfrm>
          <a:prstGeom prst="roundRect">
            <a:avLst>
              <a:gd name="adj" fmla="val 47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 panose="020F0502020204030204"/>
              <a:buNone/>
            </a:pPr>
            <a:endParaRPr sz="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479" name="Google Shape;1479;p15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675" y="4413876"/>
            <a:ext cx="1248077" cy="6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153"/>
          <p:cNvSpPr txBox="1"/>
          <p:nvPr/>
        </p:nvSpPr>
        <p:spPr>
          <a:xfrm>
            <a:off x="231175" y="886350"/>
            <a:ext cx="76566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chemeClr val="accent1"/>
                </a:solidFill>
                <a:highlight>
                  <a:srgbClr val="FF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Logical Operators example</a:t>
            </a: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number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=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5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if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number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&gt;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1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70008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and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AB1CD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number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 b="1">
                <a:solidFill>
                  <a:srgbClr val="EE11FF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&lt;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</a:t>
            </a:r>
            <a:r>
              <a:rPr lang="en-GB" sz="1500">
                <a:solidFill>
                  <a:srgbClr val="10604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10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: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    </a:t>
            </a:r>
            <a:r>
              <a:rPr lang="en-GB" sz="1500">
                <a:solidFill>
                  <a:srgbClr val="3000A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print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(</a:t>
            </a:r>
            <a:r>
              <a:rPr lang="en-GB" sz="1500">
                <a:solidFill>
                  <a:srgbClr val="A01010"/>
                </a:solidFill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"Number is between 1 and 10"</a:t>
            </a:r>
            <a:r>
              <a:rPr lang="en-GB" sz="1500">
                <a:highlight>
                  <a:srgbClr val="FFFFFF"/>
                </a:highlight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)</a:t>
            </a:r>
            <a:endParaRPr sz="1500"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AB1CD"/>
              </a:solidFill>
              <a:highlight>
                <a:srgbClr val="FFFFFF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1481" name="Google Shape;1481;p153"/>
          <p:cNvSpPr txBox="1"/>
          <p:nvPr/>
        </p:nvSpPr>
        <p:spPr>
          <a:xfrm>
            <a:off x="559552" y="367675"/>
            <a:ext cx="1890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1100"/>
              <a:buFont typeface="Helvetica Neue" panose="020B0604020202020204"/>
              <a:buNone/>
            </a:pPr>
            <a:r>
              <a:rPr lang="en-GB" sz="1600" b="1">
                <a:solidFill>
                  <a:srgbClr val="232A4E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Example Code:</a:t>
            </a:r>
            <a:endParaRPr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1482" name="Google Shape;1482;p153"/>
          <p:cNvPicPr preferRelativeResize="0"/>
          <p:nvPr/>
        </p:nvPicPr>
        <p:blipFill rotWithShape="1">
          <a:blip r:embed="rId2"/>
          <a:srcRect l="1697" t="5994" r="5009" b="4262"/>
          <a:stretch>
            <a:fillRect/>
          </a:stretch>
        </p:blipFill>
        <p:spPr>
          <a:xfrm>
            <a:off x="1566250" y="2464550"/>
            <a:ext cx="6540176" cy="24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1F3FE"/>
      </a:lt1>
      <a:dk2>
        <a:srgbClr val="A7A7A7"/>
      </a:dk2>
      <a:lt2>
        <a:srgbClr val="535353"/>
      </a:lt2>
      <a:accent1>
        <a:srgbClr val="0088FF"/>
      </a:accent1>
      <a:accent2>
        <a:srgbClr val="E700B2"/>
      </a:accent2>
      <a:accent3>
        <a:srgbClr val="FF6C41"/>
      </a:accent3>
      <a:accent4>
        <a:srgbClr val="FFBB37"/>
      </a:accent4>
      <a:accent5>
        <a:srgbClr val="FF0071"/>
      </a:accent5>
      <a:accent6>
        <a:srgbClr val="8F3C2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27399</Words>
  <Application>WPS Presentation</Application>
  <PresentationFormat/>
  <Paragraphs>1518</Paragraphs>
  <Slides>138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138</vt:i4>
      </vt:variant>
    </vt:vector>
  </HeadingPairs>
  <TitlesOfParts>
    <vt:vector size="153" baseType="lpstr">
      <vt:lpstr>Arial</vt:lpstr>
      <vt:lpstr>SimSun</vt:lpstr>
      <vt:lpstr>Wingdings</vt:lpstr>
      <vt:lpstr>Arial</vt:lpstr>
      <vt:lpstr>Calibri</vt:lpstr>
      <vt:lpstr>Helvetica Neue</vt:lpstr>
      <vt:lpstr>Poppins</vt:lpstr>
      <vt:lpstr>Quattrocento Sans</vt:lpstr>
      <vt:lpstr>Microsoft YaHei</vt:lpstr>
      <vt:lpstr>Arial Unicode MS</vt:lpstr>
      <vt:lpstr>Roboto Mono</vt:lpstr>
      <vt:lpstr>Courier New</vt:lpstr>
      <vt:lpstr>Roboto</vt:lpstr>
      <vt:lpstr>Simple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Hussnain Mulazam</cp:lastModifiedBy>
  <cp:revision>1</cp:revision>
  <dcterms:created xsi:type="dcterms:W3CDTF">2024-11-30T21:37:42Z</dcterms:created>
  <dcterms:modified xsi:type="dcterms:W3CDTF">2024-11-30T21:37:43Z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ED93C276919E4756A772A747400BC842_13</vt:lpwstr>
  </property>
  <property fmtid="{D5CDD505-2E9C-101B-9397-08002B2CF9AE}" pid="3" name="KSOProductBuildVer">
    <vt:lpwstr>2057-12.2.0.18639</vt:lpwstr>
  </property>
</Properties>
</file>